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3" r:id="rId4"/>
    <p:sldId id="266" r:id="rId5"/>
    <p:sldId id="268" r:id="rId6"/>
    <p:sldId id="267" r:id="rId7"/>
    <p:sldId id="264" r:id="rId8"/>
    <p:sldId id="272" r:id="rId9"/>
    <p:sldId id="271" r:id="rId10"/>
    <p:sldId id="260" r:id="rId11"/>
    <p:sldId id="274" r:id="rId12"/>
    <p:sldId id="276" r:id="rId13"/>
    <p:sldId id="257" r:id="rId14"/>
    <p:sldId id="273" r:id="rId15"/>
    <p:sldId id="259" r:id="rId16"/>
    <p:sldId id="261" r:id="rId17"/>
    <p:sldId id="262" r:id="rId18"/>
    <p:sldId id="277" r:id="rId19"/>
    <p:sldId id="258" r:id="rId20"/>
  </p:sldIdLst>
  <p:sldSz cx="12192000" cy="6858000"/>
  <p:notesSz cx="6858000" cy="9144000"/>
  <p:defaultTextStyle>
    <a:defPPr>
      <a:defRPr lang="es-U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1" autoAdjust="0"/>
    <p:restoredTop sz="94660"/>
  </p:normalViewPr>
  <p:slideViewPr>
    <p:cSldViewPr snapToGrid="0" showGuides="1">
      <p:cViewPr varScale="1">
        <p:scale>
          <a:sx n="88" d="100"/>
          <a:sy n="88" d="100"/>
        </p:scale>
        <p:origin x="494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FCD28B-2D61-EAD5-E8C3-B17A8C51B6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0613F30-CED2-E651-2623-1A825B9E7F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016585-486A-354A-A76E-9F268CB5A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3/4/2024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906BAE-E860-12F9-D2FF-FDB7BAE85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7124878-5492-D7A4-D2FC-2ACD8B9DC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134305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1E37B9-9816-EFBF-DEE0-3489ADA34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F74833-0E41-F3A4-5214-6A5AE4199A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E69C1F6-13E3-9F4D-7D03-72BDA8B4C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3/4/2024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89906A-ECA7-15AE-14CB-9DE37C7F9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5D5335-0450-8CF1-5854-51211012C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886527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E3018F-B61E-EC23-7F92-6BD2DFFD0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6176350-F233-749F-6AF4-860955CC24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EF9A4B-AE07-6B07-12A0-3F7E2C78F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3/4/2024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CC9A47-F98A-DD79-5932-03464F07C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5A827D0-059C-BD40-E023-51EF6B5D1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009049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13A4C8-05AF-6060-FC28-C3335154E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58B4D1-ABBC-E3E7-B27C-B7D6D297AF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0ECD56E-60E6-EB4A-780F-040C9BBB55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BA40076-968C-6EE6-A364-4AB1EAEFC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3/4/2024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0E20689-ED0B-891B-7591-9D49E59FA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ADC0E81-367F-399E-7D67-74950595E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654878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FAEC6D-7E08-E2E0-158E-48AC3D4C9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8D0F2E1-45F8-A8EC-3240-EB71EF2128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EB6224E-E6EA-2561-A600-7E7C4D4A51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868F336-BDE8-FAA1-EB48-50D8B63AEE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48A2CE0-1A15-2EBF-0BC4-724809C85D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A5B474F-41BE-BDA0-07D4-1B051A783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3/4/2024</a:t>
            </a:fld>
            <a:endParaRPr lang="es-UY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25D733D-004E-3C28-6AD2-2A10A4316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33309EB-3308-2DA8-A97C-D0DC6CF82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159456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6D25F8-245F-91B8-C938-514CED363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C8BCAC0-427F-D330-AE2E-D9C6DCA7A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3/4/2024</a:t>
            </a:fld>
            <a:endParaRPr lang="es-UY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B5D295D-4D60-9083-38BD-078F11592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2741E11-A428-ED33-2944-F5EAEB5E7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548066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076B640-E997-5B8E-A3B3-13C9F8FCF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3/4/2024</a:t>
            </a:fld>
            <a:endParaRPr lang="es-UY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3B6B042-934E-FCB0-72A7-8AA71C33C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44443F7-6416-3FDF-6EC5-3E7B5BA27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779107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08B89D-3666-9544-2444-1858946DC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7BBAA9-7D0D-DFB3-8A93-5721F50AE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E7F1DB3-5AD0-F081-0F88-68F7D0A163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3FF5989-E6EF-74E6-214F-AFA3F3081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3/4/2024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40ED223-7832-8873-C540-C98FE914C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543BB5A-E000-6416-F48B-024106E44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039435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AFE891-1DBE-294D-E03A-00ACEF0FA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EC11DC7-AA4A-78E0-3640-3F80A86C26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UY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8503828-81CA-EBC1-6F35-955C7E0A75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A3889CC-FE4B-1545-BCB9-899F40ED6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3/4/2024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FEA63A7-FFD6-BEAA-F0A0-EBE8E34FC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4937477-FDE3-11CF-BD5D-D5A6B73B0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406666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D59B00-E550-499A-178E-6EEADEAFD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A565F51-6145-E69B-0403-33036F1586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455793E-70C5-3B96-82AC-D912DF5FF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3/4/2024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FC1C2DA-98EF-4E94-B174-36B8D03A4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DC02714-00DA-E2A6-FD38-76E5214A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407261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0E9469A-A5CF-8507-69A6-045B4E0BE7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18D53D-AE08-B5F6-A242-9ACAB30979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24BD6FE-6A0B-F141-7840-57D4C2655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3/4/2024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AE82DCE-FE88-F672-0280-3CED2C8AB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392DF3-9559-275B-A2B7-885CF2497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673573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664AA03-D60D-9F21-925D-6A2EECA26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6074969-0243-F427-A942-F63BD66DE1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7DCA16-167E-5027-E7AC-45883EFE16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602F2-A6D0-4156-B11D-0A42E678826D}" type="datetimeFigureOut">
              <a:rPr lang="es-UY" smtClean="0"/>
              <a:t>3/4/2024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FC5C2C-0A5C-438C-2A47-948601B2A2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62748FF-C53F-37AC-BAA8-AAF7EBAA08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E7419-E1EC-48B2-A957-27313CDAAA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4294964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U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7.png"/><Relationship Id="rId7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openxmlformats.org/officeDocument/2006/relationships/image" Target="../media/image18.png"/><Relationship Id="rId4" Type="http://schemas.openxmlformats.org/officeDocument/2006/relationships/image" Target="../media/image8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7.png"/><Relationship Id="rId7" Type="http://schemas.openxmlformats.org/officeDocument/2006/relationships/image" Target="../media/image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png"/><Relationship Id="rId7" Type="http://schemas.openxmlformats.org/officeDocument/2006/relationships/image" Target="../media/image2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7.png"/><Relationship Id="rId7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image" Target="../media/image7.png"/><Relationship Id="rId7" Type="http://schemas.openxmlformats.org/officeDocument/2006/relationships/image" Target="../media/image28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emf"/><Relationship Id="rId5" Type="http://schemas.openxmlformats.org/officeDocument/2006/relationships/image" Target="../media/image9.png"/><Relationship Id="rId10" Type="http://schemas.openxmlformats.org/officeDocument/2006/relationships/image" Target="../media/image19.png"/><Relationship Id="rId4" Type="http://schemas.openxmlformats.org/officeDocument/2006/relationships/image" Target="../media/image8.png"/><Relationship Id="rId9" Type="http://schemas.openxmlformats.org/officeDocument/2006/relationships/image" Target="../media/image30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7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17" Type="http://schemas.openxmlformats.org/officeDocument/2006/relationships/image" Target="../media/image42.png"/><Relationship Id="rId2" Type="http://schemas.openxmlformats.org/officeDocument/2006/relationships/image" Target="../media/image6.pn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9.png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4" Type="http://schemas.openxmlformats.org/officeDocument/2006/relationships/image" Target="../media/image8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42.png"/><Relationship Id="rId3" Type="http://schemas.microsoft.com/office/2007/relationships/media" Target="../media/media3.mp4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9.png"/><Relationship Id="rId2" Type="http://schemas.openxmlformats.org/officeDocument/2006/relationships/video" Target="../media/media2.mp4"/><Relationship Id="rId16" Type="http://schemas.openxmlformats.org/officeDocument/2006/relationships/image" Target="../media/image45.png"/><Relationship Id="rId1" Type="http://schemas.microsoft.com/office/2007/relationships/media" Target="../media/media2.mp4"/><Relationship Id="rId6" Type="http://schemas.openxmlformats.org/officeDocument/2006/relationships/video" Target="../media/media4.mp4"/><Relationship Id="rId11" Type="http://schemas.openxmlformats.org/officeDocument/2006/relationships/image" Target="../media/image9.png"/><Relationship Id="rId5" Type="http://schemas.microsoft.com/office/2007/relationships/media" Target="../media/media4.mp4"/><Relationship Id="rId15" Type="http://schemas.openxmlformats.org/officeDocument/2006/relationships/image" Target="../media/image44.png"/><Relationship Id="rId10" Type="http://schemas.openxmlformats.org/officeDocument/2006/relationships/image" Target="../media/image8.png"/><Relationship Id="rId4" Type="http://schemas.openxmlformats.org/officeDocument/2006/relationships/video" Target="../media/media3.mp4"/><Relationship Id="rId9" Type="http://schemas.openxmlformats.org/officeDocument/2006/relationships/image" Target="../media/image7.png"/><Relationship Id="rId1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19.png"/><Relationship Id="rId3" Type="http://schemas.openxmlformats.org/officeDocument/2006/relationships/image" Target="../media/image7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9.png"/><Relationship Id="rId10" Type="http://schemas.openxmlformats.org/officeDocument/2006/relationships/image" Target="../media/image50.png"/><Relationship Id="rId4" Type="http://schemas.openxmlformats.org/officeDocument/2006/relationships/image" Target="../media/image8.png"/><Relationship Id="rId9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19.png"/><Relationship Id="rId3" Type="http://schemas.openxmlformats.org/officeDocument/2006/relationships/image" Target="../media/image7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9.png"/><Relationship Id="rId10" Type="http://schemas.openxmlformats.org/officeDocument/2006/relationships/image" Target="../media/image57.png"/><Relationship Id="rId4" Type="http://schemas.openxmlformats.org/officeDocument/2006/relationships/image" Target="../media/image8.png"/><Relationship Id="rId9" Type="http://schemas.openxmlformats.org/officeDocument/2006/relationships/image" Target="../media/image56.png"/><Relationship Id="rId14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7.png"/><Relationship Id="rId7" Type="http://schemas.openxmlformats.org/officeDocument/2006/relationships/image" Target="../media/image62.png"/><Relationship Id="rId12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9.png"/><Relationship Id="rId10" Type="http://schemas.openxmlformats.org/officeDocument/2006/relationships/image" Target="../media/image65.png"/><Relationship Id="rId4" Type="http://schemas.openxmlformats.org/officeDocument/2006/relationships/image" Target="../media/image8.png"/><Relationship Id="rId9" Type="http://schemas.openxmlformats.org/officeDocument/2006/relationships/image" Target="../media/image6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F519467-BBEA-57B0-E3E3-E743EB755B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17CC5F3-CE9D-7EF4-E1B4-813994146C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907" y="1917553"/>
            <a:ext cx="9478185" cy="367182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1A1062D-77AA-8B36-08F4-867E088A7E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630" y="5902416"/>
            <a:ext cx="6081393" cy="64254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E1D73CE-3EAC-C328-FF28-958277E998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9146" y="442743"/>
            <a:ext cx="6253706" cy="1318290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349F4D08-812C-B693-20E8-3F75534B8D60}"/>
              </a:ext>
            </a:extLst>
          </p:cNvPr>
          <p:cNvSpPr txBox="1"/>
          <p:nvPr/>
        </p:nvSpPr>
        <p:spPr>
          <a:xfrm>
            <a:off x="2144260" y="1503149"/>
            <a:ext cx="768831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endParaRPr lang="es-ES" sz="4000" dirty="0">
              <a:solidFill>
                <a:schemeClr val="bg2">
                  <a:lumMod val="50000"/>
                </a:schemeClr>
              </a:solidFill>
              <a:latin typeface="Akzidenz-Grotesk BQ Condensed" pitchFamily="50" charset="0"/>
            </a:endParaRPr>
          </a:p>
          <a:p>
            <a:pPr algn="ctr">
              <a:lnSpc>
                <a:spcPts val="4500"/>
              </a:lnSpc>
            </a:pPr>
            <a:r>
              <a:rPr lang="es-ES" sz="4000" dirty="0" smtClean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Experiencias en la Inspección Técnica de Vehículos en </a:t>
            </a:r>
            <a:r>
              <a:rPr lang="es-ES" sz="4000" dirty="0" err="1" smtClean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LatAm</a:t>
            </a:r>
            <a:endParaRPr lang="es-419" sz="4000" dirty="0">
              <a:solidFill>
                <a:schemeClr val="bg2">
                  <a:lumMod val="50000"/>
                </a:schemeClr>
              </a:solidFill>
              <a:latin typeface="Akzidenz-Grotesk BQ Condensed" pitchFamily="50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80301B0-8D4E-8A7E-37CA-461C9504794B}"/>
              </a:ext>
            </a:extLst>
          </p:cNvPr>
          <p:cNvSpPr txBox="1"/>
          <p:nvPr/>
        </p:nvSpPr>
        <p:spPr>
          <a:xfrm>
            <a:off x="1356907" y="4182820"/>
            <a:ext cx="9478185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ES" sz="4000" dirty="0" smtClean="0">
                <a:solidFill>
                  <a:srgbClr val="00AFEF"/>
                </a:solidFill>
                <a:latin typeface="Akzidenz-Grotesk BQ Condensed" pitchFamily="50" charset="0"/>
              </a:rPr>
              <a:t>Marcelo E. Martinez</a:t>
            </a:r>
            <a:endParaRPr lang="es-419" sz="4000" dirty="0">
              <a:solidFill>
                <a:srgbClr val="00AFEF"/>
              </a:solidFill>
              <a:latin typeface="Akzidenz-Grotesk BQ Condensed" pitchFamily="50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8A254993-513E-F2AC-9008-1D242DD140CE}"/>
              </a:ext>
            </a:extLst>
          </p:cNvPr>
          <p:cNvSpPr txBox="1"/>
          <p:nvPr/>
        </p:nvSpPr>
        <p:spPr>
          <a:xfrm>
            <a:off x="1356906" y="4491246"/>
            <a:ext cx="9478185" cy="594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ES" sz="2400" dirty="0" smtClean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Regional EVP Auto </a:t>
            </a:r>
            <a:r>
              <a:rPr lang="es-ES" sz="2400" dirty="0" err="1" smtClean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LatAm</a:t>
            </a:r>
            <a:endParaRPr lang="es-419" sz="2400" dirty="0">
              <a:solidFill>
                <a:schemeClr val="bg2">
                  <a:lumMod val="50000"/>
                </a:schemeClr>
              </a:solidFill>
              <a:latin typeface="Akzidenz-Grotesk BQ Condensed" pitchFamily="50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0317" y="5062268"/>
            <a:ext cx="1391360" cy="430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991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6159" y="1474914"/>
            <a:ext cx="9248001" cy="5199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83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0031" y="1592480"/>
            <a:ext cx="9050256" cy="508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938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4619" y="1474914"/>
            <a:ext cx="9332004" cy="5246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6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1842" y="1440165"/>
            <a:ext cx="9537636" cy="5362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78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7923" y="1549357"/>
            <a:ext cx="9100472" cy="511651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83482" y="1370533"/>
            <a:ext cx="2448880" cy="116066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28935" y="2761141"/>
            <a:ext cx="2390665" cy="113129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41632" y="4107615"/>
            <a:ext cx="2404679" cy="113971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41632" y="5355771"/>
            <a:ext cx="2377968" cy="133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451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14" name="Google Shape;111;g122fdc7b43d_0_7"/>
          <p:cNvSpPr txBox="1"/>
          <p:nvPr/>
        </p:nvSpPr>
        <p:spPr>
          <a:xfrm>
            <a:off x="-601885" y="2249565"/>
            <a:ext cx="11500332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s-ES" sz="2000" b="1" kern="0" dirty="0" smtClean="0">
                <a:solidFill>
                  <a:srgbClr val="FF6900"/>
                </a:solidFill>
                <a:latin typeface="Tahoma"/>
                <a:ea typeface="Tahoma"/>
                <a:cs typeface="Tahoma"/>
                <a:sym typeface="Arial"/>
              </a:rPr>
              <a:t>                                </a:t>
            </a:r>
            <a:r>
              <a:rPr lang="es-ES" sz="2000" b="1" kern="0" dirty="0" smtClean="0">
                <a:solidFill>
                  <a:srgbClr val="FF6900"/>
                </a:solidFill>
                <a:latin typeface="Tahoma"/>
                <a:ea typeface="Tahoma"/>
                <a:cs typeface="Tahoma"/>
                <a:sym typeface="Arial"/>
              </a:rPr>
              <a:t>REVISIÓN TÉCNICA PERIÓDICA = VEHÍCULOS MÁS SEGUROS</a:t>
            </a:r>
            <a:r>
              <a:rPr lang="es-ES" sz="2000" b="1" kern="0" dirty="0" smtClean="0">
                <a:solidFill>
                  <a:srgbClr val="FF6900"/>
                </a:solidFill>
                <a:latin typeface="Tahoma"/>
                <a:ea typeface="Tahoma"/>
                <a:cs typeface="Tahoma"/>
                <a:sym typeface="Arial"/>
              </a:rPr>
              <a:t> </a:t>
            </a:r>
            <a:endParaRPr lang="es-ES" sz="2000" b="1" kern="0" dirty="0">
              <a:solidFill>
                <a:srgbClr val="FF69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26139" y="6391847"/>
            <a:ext cx="1390008" cy="43285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781" y="3507717"/>
            <a:ext cx="5567752" cy="263888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53350" y="3512627"/>
            <a:ext cx="4688176" cy="2637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46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3937" y="2115058"/>
            <a:ext cx="9263794" cy="327401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448" y="5512474"/>
            <a:ext cx="10553091" cy="1188823"/>
          </a:xfrm>
          <a:prstGeom prst="rect">
            <a:avLst/>
          </a:prstGeom>
        </p:spPr>
      </p:pic>
      <p:sp>
        <p:nvSpPr>
          <p:cNvPr id="14" name="Google Shape;111;g122fdc7b43d_0_7"/>
          <p:cNvSpPr txBox="1"/>
          <p:nvPr/>
        </p:nvSpPr>
        <p:spPr>
          <a:xfrm>
            <a:off x="462943" y="1498909"/>
            <a:ext cx="978288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s-ES" sz="2000" b="1" kern="0" dirty="0" smtClean="0">
                <a:solidFill>
                  <a:srgbClr val="FF6900"/>
                </a:solidFill>
                <a:latin typeface="Tahoma"/>
                <a:ea typeface="Tahoma"/>
                <a:cs typeface="Tahoma"/>
                <a:sym typeface="Arial"/>
              </a:rPr>
              <a:t>Revisión técnica = vehículos más seguros = resultados tangibles</a:t>
            </a:r>
            <a:endParaRPr lang="es-ES" sz="2000" b="1" kern="0" dirty="0">
              <a:solidFill>
                <a:srgbClr val="FF69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26139" y="6391847"/>
            <a:ext cx="1390008" cy="43285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13481" y="1331689"/>
            <a:ext cx="1502666" cy="939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407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5168" y="1676843"/>
            <a:ext cx="5416514" cy="4930613"/>
          </a:xfrm>
          <a:prstGeom prst="rect">
            <a:avLst/>
          </a:prstGeom>
        </p:spPr>
      </p:pic>
      <p:sp>
        <p:nvSpPr>
          <p:cNvPr id="8" name="Google Shape;111;g122fdc7b43d_0_7"/>
          <p:cNvSpPr txBox="1"/>
          <p:nvPr/>
        </p:nvSpPr>
        <p:spPr>
          <a:xfrm>
            <a:off x="336659" y="2530875"/>
            <a:ext cx="3090154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s-ES" sz="2000" b="1" kern="0" dirty="0" smtClean="0">
                <a:solidFill>
                  <a:srgbClr val="FF6900"/>
                </a:solidFill>
                <a:latin typeface="Tahoma"/>
                <a:ea typeface="Tahoma"/>
                <a:cs typeface="Tahoma"/>
                <a:sym typeface="Arial"/>
              </a:rPr>
              <a:t>También en motocicletas: la experiencia española</a:t>
            </a:r>
            <a:endParaRPr lang="es-ES" sz="2000" b="1" kern="0" dirty="0">
              <a:solidFill>
                <a:srgbClr val="FF69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65333" y="6207190"/>
            <a:ext cx="1390008" cy="43285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68971" y="1549357"/>
            <a:ext cx="1823029" cy="113939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8179" y="4205925"/>
            <a:ext cx="3025178" cy="168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56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416" y="2446640"/>
            <a:ext cx="4440740" cy="150496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9417" y="4454510"/>
            <a:ext cx="4440740" cy="167675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80728" y="2446640"/>
            <a:ext cx="4565104" cy="149554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4890" y="4454510"/>
            <a:ext cx="4558109" cy="1661327"/>
          </a:xfrm>
          <a:prstGeom prst="rect">
            <a:avLst/>
          </a:prstGeom>
        </p:spPr>
      </p:pic>
      <p:sp>
        <p:nvSpPr>
          <p:cNvPr id="11" name="Google Shape;111;g122fdc7b43d_0_7"/>
          <p:cNvSpPr txBox="1"/>
          <p:nvPr/>
        </p:nvSpPr>
        <p:spPr>
          <a:xfrm>
            <a:off x="462943" y="1498909"/>
            <a:ext cx="978288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s-ES" sz="2000" b="1" kern="0" dirty="0" smtClean="0">
                <a:solidFill>
                  <a:srgbClr val="FF6900"/>
                </a:solidFill>
                <a:latin typeface="Tahoma"/>
                <a:ea typeface="Tahoma"/>
                <a:cs typeface="Tahoma"/>
                <a:sym typeface="Arial"/>
              </a:rPr>
              <a:t>Algunas estadísticas que destruyen mitos</a:t>
            </a:r>
            <a:endParaRPr lang="es-ES" sz="2000" b="1" kern="0" dirty="0">
              <a:solidFill>
                <a:srgbClr val="FF69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" name="Google Shape;111;g122fdc7b43d_0_7"/>
          <p:cNvSpPr txBox="1"/>
          <p:nvPr/>
        </p:nvSpPr>
        <p:spPr>
          <a:xfrm>
            <a:off x="462943" y="1996397"/>
            <a:ext cx="5677428" cy="405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s-ES" sz="2000" b="1" dirty="0" smtClean="0">
                <a:solidFill>
                  <a:srgbClr val="FF6900"/>
                </a:solidFill>
                <a:latin typeface="Tahoma"/>
                <a:ea typeface="Tahoma"/>
                <a:cs typeface="Tahoma"/>
              </a:rPr>
              <a:t>Ciudad Autónoma de Buenos Aires</a:t>
            </a:r>
            <a:endParaRPr lang="es-ES" sz="2000" b="1" dirty="0">
              <a:solidFill>
                <a:srgbClr val="FF6900"/>
              </a:solidFill>
              <a:latin typeface="Tahoma"/>
              <a:ea typeface="Tahoma"/>
              <a:cs typeface="Tahoma"/>
            </a:endParaRPr>
          </a:p>
        </p:txBody>
      </p:sp>
      <p:sp>
        <p:nvSpPr>
          <p:cNvPr id="14" name="Google Shape;111;g122fdc7b43d_0_7"/>
          <p:cNvSpPr txBox="1"/>
          <p:nvPr/>
        </p:nvSpPr>
        <p:spPr>
          <a:xfrm>
            <a:off x="5664890" y="1993008"/>
            <a:ext cx="5677428" cy="405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s-ES" sz="2000" b="1" dirty="0" smtClean="0">
                <a:solidFill>
                  <a:srgbClr val="FF6900"/>
                </a:solidFill>
                <a:latin typeface="Tahoma"/>
                <a:ea typeface="Tahoma"/>
                <a:cs typeface="Tahoma"/>
              </a:rPr>
              <a:t>Provincia de Buenos Aires</a:t>
            </a:r>
            <a:endParaRPr lang="es-ES" sz="2000" b="1" dirty="0">
              <a:solidFill>
                <a:srgbClr val="FF6900"/>
              </a:solidFill>
              <a:latin typeface="Tahoma"/>
              <a:ea typeface="Tahoma"/>
              <a:cs typeface="Tahoma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05350" y="6230093"/>
            <a:ext cx="1390008" cy="43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30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11" name="Google Shape;111;g122fdc7b43d_0_7"/>
          <p:cNvSpPr txBox="1"/>
          <p:nvPr/>
        </p:nvSpPr>
        <p:spPr>
          <a:xfrm>
            <a:off x="462943" y="1498909"/>
            <a:ext cx="978288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s-ES" sz="2000" b="1" kern="0" dirty="0" smtClean="0">
                <a:solidFill>
                  <a:srgbClr val="FF6900"/>
                </a:solidFill>
                <a:latin typeface="Tahoma"/>
                <a:ea typeface="Tahoma"/>
                <a:cs typeface="Tahoma"/>
                <a:sym typeface="Arial"/>
              </a:rPr>
              <a:t>Algunas im</a:t>
            </a:r>
            <a:r>
              <a:rPr lang="es-ES" sz="2000" b="1" kern="0" dirty="0" smtClean="0">
                <a:solidFill>
                  <a:srgbClr val="FF6900"/>
                </a:solidFill>
                <a:latin typeface="Tahoma"/>
                <a:ea typeface="Tahoma"/>
                <a:cs typeface="Tahoma"/>
                <a:sym typeface="Arial"/>
              </a:rPr>
              <a:t>ágenes</a:t>
            </a:r>
            <a:r>
              <a:rPr lang="es-ES" sz="2000" b="1" kern="0" dirty="0" smtClean="0">
                <a:solidFill>
                  <a:srgbClr val="FF6900"/>
                </a:solidFill>
                <a:latin typeface="Tahoma"/>
                <a:ea typeface="Tahoma"/>
                <a:cs typeface="Tahoma"/>
                <a:sym typeface="Arial"/>
              </a:rPr>
              <a:t> </a:t>
            </a:r>
            <a:r>
              <a:rPr lang="es-ES" sz="2000" b="1" kern="0" dirty="0" smtClean="0">
                <a:solidFill>
                  <a:srgbClr val="FF6900"/>
                </a:solidFill>
                <a:latin typeface="Tahoma"/>
                <a:ea typeface="Tahoma"/>
                <a:cs typeface="Tahoma"/>
                <a:sym typeface="Arial"/>
              </a:rPr>
              <a:t>que destruyen mitos</a:t>
            </a:r>
            <a:endParaRPr lang="es-ES" sz="2000" b="1" kern="0" dirty="0">
              <a:solidFill>
                <a:srgbClr val="FF69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05350" y="6230093"/>
            <a:ext cx="1390008" cy="432854"/>
          </a:xfrm>
          <a:prstGeom prst="rect">
            <a:avLst/>
          </a:prstGeom>
        </p:spPr>
      </p:pic>
      <p:pic>
        <p:nvPicPr>
          <p:cNvPr id="15" name="Crash video">
            <a:hlinkClick r:id="" action="ppaction://media"/>
            <a:extLst>
              <a:ext uri="{FF2B5EF4-FFF2-40B4-BE49-F238E27FC236}">
                <a16:creationId xmlns:a16="http://schemas.microsoft.com/office/drawing/2014/main" id="{E50245F2-A8BD-082E-151D-FC7108086BC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24000" y="2006405"/>
            <a:ext cx="8490857" cy="4776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170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3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14" name="Google Shape;111;g122fdc7b43d_0_7"/>
          <p:cNvSpPr txBox="1"/>
          <p:nvPr/>
        </p:nvSpPr>
        <p:spPr>
          <a:xfrm>
            <a:off x="115222" y="2355346"/>
            <a:ext cx="11500332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s-ES" sz="2000" b="1" kern="0" dirty="0" smtClean="0">
                <a:solidFill>
                  <a:srgbClr val="FF6900"/>
                </a:solidFill>
                <a:latin typeface="Tahoma"/>
                <a:ea typeface="Tahoma"/>
                <a:cs typeface="Tahoma"/>
                <a:sym typeface="Arial"/>
              </a:rPr>
              <a:t>                </a:t>
            </a:r>
            <a:r>
              <a:rPr lang="es-ES" sz="2000" b="1" kern="0" dirty="0" smtClean="0">
                <a:solidFill>
                  <a:srgbClr val="FF6900"/>
                </a:solidFill>
                <a:latin typeface="Tahoma"/>
                <a:ea typeface="Tahoma"/>
                <a:cs typeface="Tahoma"/>
                <a:sym typeface="Arial"/>
              </a:rPr>
              <a:t>REVISIÓN TÉCNICA PERIÓDICA = VEHÍCULOS MÁS SEGUROS</a:t>
            </a:r>
          </a:p>
          <a:p>
            <a:pPr algn="ctr">
              <a:buClr>
                <a:srgbClr val="000000"/>
              </a:buClr>
              <a:buFont typeface="Arial"/>
              <a:buNone/>
            </a:pPr>
            <a:endParaRPr lang="es-ES" sz="2000" b="1" kern="0" dirty="0">
              <a:solidFill>
                <a:srgbClr val="FF6900"/>
              </a:solidFill>
              <a:latin typeface="Tahoma"/>
              <a:ea typeface="Tahoma"/>
              <a:cs typeface="Tahoma"/>
              <a:sym typeface="Arial"/>
            </a:endParaRPr>
          </a:p>
          <a:p>
            <a:pPr algn="ctr">
              <a:buClr>
                <a:srgbClr val="000000"/>
              </a:buClr>
              <a:buFont typeface="Arial"/>
              <a:buNone/>
            </a:pPr>
            <a:r>
              <a:rPr lang="es-ES" sz="2000" b="1" kern="0" dirty="0" smtClean="0">
                <a:solidFill>
                  <a:srgbClr val="FF6900"/>
                </a:solidFill>
                <a:latin typeface="Tahoma"/>
                <a:ea typeface="Tahoma"/>
                <a:cs typeface="Tahoma"/>
                <a:sym typeface="Arial"/>
              </a:rPr>
              <a:t>    Sin mitos !</a:t>
            </a:r>
            <a:r>
              <a:rPr lang="es-ES" sz="2000" b="1" kern="0" dirty="0" smtClean="0">
                <a:solidFill>
                  <a:srgbClr val="FF6900"/>
                </a:solidFill>
                <a:latin typeface="Tahoma"/>
                <a:ea typeface="Tahoma"/>
                <a:cs typeface="Tahoma"/>
                <a:sym typeface="Arial"/>
              </a:rPr>
              <a:t> </a:t>
            </a:r>
          </a:p>
          <a:p>
            <a:pPr algn="ctr">
              <a:buClr>
                <a:srgbClr val="000000"/>
              </a:buClr>
              <a:buFont typeface="Arial"/>
              <a:buNone/>
            </a:pPr>
            <a:r>
              <a:rPr lang="es-ES" sz="2000" b="1" kern="0" dirty="0">
                <a:solidFill>
                  <a:srgbClr val="FF6900"/>
                </a:solidFill>
                <a:latin typeface="Tahoma"/>
                <a:ea typeface="Tahoma"/>
                <a:cs typeface="Tahoma"/>
                <a:sym typeface="Arial"/>
              </a:rPr>
              <a:t> </a:t>
            </a:r>
            <a:r>
              <a:rPr lang="es-ES" sz="2000" b="1" kern="0" dirty="0" smtClean="0">
                <a:solidFill>
                  <a:srgbClr val="FF6900"/>
                </a:solidFill>
                <a:latin typeface="Tahoma"/>
                <a:ea typeface="Tahoma"/>
                <a:cs typeface="Tahoma"/>
                <a:sym typeface="Arial"/>
              </a:rPr>
              <a:t>                                                      </a:t>
            </a:r>
          </a:p>
          <a:p>
            <a:pPr algn="ctr">
              <a:buClr>
                <a:srgbClr val="000000"/>
              </a:buClr>
              <a:buFont typeface="Arial"/>
              <a:buNone/>
            </a:pPr>
            <a:r>
              <a:rPr lang="es-ES" sz="2000" b="1" kern="0" dirty="0" smtClean="0">
                <a:solidFill>
                  <a:srgbClr val="FF6900"/>
                </a:solidFill>
                <a:latin typeface="Tahoma"/>
                <a:ea typeface="Tahoma"/>
                <a:cs typeface="Tahoma"/>
                <a:sym typeface="Arial"/>
              </a:rPr>
              <a:t>          Pero con solidez técnica, tecnología de avanzada e información clara de resultados</a:t>
            </a:r>
          </a:p>
          <a:p>
            <a:pPr algn="ctr">
              <a:buClr>
                <a:srgbClr val="000000"/>
              </a:buClr>
              <a:buFont typeface="Arial"/>
              <a:buNone/>
            </a:pPr>
            <a:endParaRPr lang="es-ES" sz="2000" b="1" kern="0" dirty="0">
              <a:solidFill>
                <a:srgbClr val="FF6900"/>
              </a:solidFill>
              <a:latin typeface="Tahoma"/>
              <a:ea typeface="Tahoma"/>
              <a:cs typeface="Tahoma"/>
              <a:sym typeface="Arial"/>
            </a:endParaRPr>
          </a:p>
          <a:p>
            <a:pPr algn="ctr">
              <a:buClr>
                <a:srgbClr val="000000"/>
              </a:buClr>
              <a:buFont typeface="Arial"/>
              <a:buNone/>
            </a:pPr>
            <a:endParaRPr lang="es-ES" sz="2000" b="1" kern="0" dirty="0" smtClean="0">
              <a:solidFill>
                <a:srgbClr val="FF6900"/>
              </a:solidFill>
              <a:latin typeface="Tahoma"/>
              <a:ea typeface="Tahoma"/>
              <a:cs typeface="Tahoma"/>
              <a:sym typeface="Arial"/>
            </a:endParaRPr>
          </a:p>
          <a:p>
            <a:pPr algn="ctr">
              <a:buClr>
                <a:srgbClr val="000000"/>
              </a:buClr>
              <a:buFont typeface="Arial"/>
              <a:buNone/>
            </a:pPr>
            <a:endParaRPr lang="es-ES" sz="2000" b="1" kern="0" dirty="0">
              <a:solidFill>
                <a:srgbClr val="FF6900"/>
              </a:solidFill>
              <a:latin typeface="Tahoma"/>
              <a:ea typeface="Tahoma"/>
              <a:cs typeface="Tahoma"/>
              <a:sym typeface="Arial"/>
            </a:endParaRPr>
          </a:p>
          <a:p>
            <a:pPr algn="ctr">
              <a:buClr>
                <a:srgbClr val="000000"/>
              </a:buClr>
              <a:buFont typeface="Arial"/>
              <a:buNone/>
            </a:pPr>
            <a:r>
              <a:rPr lang="es-ES" sz="2000" b="1" i="1" kern="0" dirty="0" smtClean="0">
                <a:solidFill>
                  <a:srgbClr val="FF6900"/>
                </a:solidFill>
                <a:latin typeface="Tahoma"/>
                <a:ea typeface="Tahoma"/>
                <a:cs typeface="Tahoma"/>
                <a:sym typeface="Arial"/>
              </a:rPr>
              <a:t>                                                                 </a:t>
            </a:r>
            <a:r>
              <a:rPr lang="es-ES" sz="1400" b="1" i="1" kern="0" dirty="0" smtClean="0">
                <a:solidFill>
                  <a:srgbClr val="FF6900"/>
                </a:solidFill>
                <a:latin typeface="Tahoma"/>
                <a:ea typeface="Tahoma"/>
                <a:cs typeface="Tahoma"/>
                <a:sym typeface="Arial"/>
              </a:rPr>
              <a:t>Veamos algunos hallazgos técnicos del día a día:</a:t>
            </a:r>
          </a:p>
          <a:p>
            <a:pPr algn="ctr">
              <a:buClr>
                <a:srgbClr val="000000"/>
              </a:buClr>
              <a:buFont typeface="Arial"/>
              <a:buNone/>
            </a:pPr>
            <a:endParaRPr lang="es-ES" sz="2000" b="1" kern="0" dirty="0">
              <a:solidFill>
                <a:srgbClr val="FF6900"/>
              </a:solidFill>
              <a:latin typeface="Tahoma"/>
              <a:ea typeface="Tahoma"/>
              <a:cs typeface="Tahoma"/>
              <a:sym typeface="Arial"/>
            </a:endParaRPr>
          </a:p>
          <a:p>
            <a:pPr algn="ctr">
              <a:buClr>
                <a:srgbClr val="000000"/>
              </a:buClr>
              <a:buFont typeface="Arial"/>
              <a:buNone/>
            </a:pPr>
            <a:r>
              <a:rPr lang="es-ES" sz="2000" b="1" kern="0" dirty="0" smtClean="0">
                <a:solidFill>
                  <a:srgbClr val="FF6900"/>
                </a:solidFill>
                <a:latin typeface="Tahoma"/>
                <a:ea typeface="Tahoma"/>
                <a:cs typeface="Tahoma"/>
                <a:sym typeface="Arial"/>
              </a:rPr>
              <a:t>                                        </a:t>
            </a:r>
          </a:p>
          <a:p>
            <a:pPr algn="ctr">
              <a:buClr>
                <a:srgbClr val="000000"/>
              </a:buClr>
              <a:buFont typeface="Arial"/>
              <a:buNone/>
            </a:pPr>
            <a:r>
              <a:rPr lang="es-ES" sz="2000" b="1" kern="0" dirty="0">
                <a:solidFill>
                  <a:srgbClr val="FF6900"/>
                </a:solidFill>
                <a:latin typeface="Tahoma"/>
                <a:ea typeface="Tahoma"/>
                <a:cs typeface="Tahoma"/>
                <a:sym typeface="Arial"/>
              </a:rPr>
              <a:t> </a:t>
            </a:r>
            <a:r>
              <a:rPr lang="es-ES" sz="2000" b="1" kern="0" dirty="0" smtClean="0">
                <a:solidFill>
                  <a:srgbClr val="FF6900"/>
                </a:solidFill>
                <a:latin typeface="Tahoma"/>
                <a:ea typeface="Tahoma"/>
                <a:cs typeface="Tahoma"/>
                <a:sym typeface="Arial"/>
              </a:rPr>
              <a:t>                                                   </a:t>
            </a:r>
            <a:endParaRPr lang="es-ES" sz="2000" b="1" kern="0" dirty="0">
              <a:solidFill>
                <a:srgbClr val="FF69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26139" y="6391847"/>
            <a:ext cx="1390008" cy="43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81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" name="AutoShape 2" descr="https://euc-powerpoint.officeapps.live.com/pods/GetClipboardImage.ashx?Id=12778ad6-1cb6-4c48-837b-0cf05cd3c3dd&amp;DC=GEU7&amp;pkey=ab4797ff-54f0-4786-9399-51439cfe42c7&amp;wdwaccluster=GEU7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3" name="AutoShape 4" descr="https://euc-powerpoint.officeapps.live.com/pods/GetClipboardImage.ashx?Id=12778ad6-1cb6-4c48-837b-0cf05cd3c3dd&amp;DC=GEU7&amp;pkey=ab4797ff-54f0-4786-9399-51439cfe42c7&amp;wdwaccluster=GEU7"/>
          <p:cNvSpPr>
            <a:spLocks noChangeAspect="1" noChangeArrowheads="1"/>
          </p:cNvSpPr>
          <p:nvPr/>
        </p:nvSpPr>
        <p:spPr bwMode="auto">
          <a:xfrm>
            <a:off x="36512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5" name="AutoShape 6" descr="data:image/png;base64,%20iVBORw0KGgoAAAANSUhEUgAAAJ0AAADQCAYAAAAd4GNkAAAAAXNSR0IArs4c6QAAAARnQU1BAACxjwv8YQUAAAAJcEhZcwAADsMAAA7DAcdvqGQAAP+lSURBVHherP13kG/ped8HPr+cO+cb5947OWGAQSQISCTEJJKypJJlS5atXa3HLody2NpQtWtXUa4tb7m2au1ay2V7ZdkraS1ZEiVZlChmckAAJDAAgcHkPDeHvp3DL3X3bz+f53QDtLy1tX/4/Pr0Se95w/N83ye86ZSm1y59onZS/s3qSURMJlGqTKLsabkUk1Ipqtwrs1dLk6hwHUHACjuBShwmxyecHketRljeKU3KcTgYR7ddiXa9nO+WKxE1wp/wwna/FO/e3ovd4ZDwjVjq1uITF+pxeb4SVeKulE9icaYSw6OT+CffPoitw1JUeN+NLAQpxJh4yGnxK5mRSpTZ6/VqlKoNLmtRqVaj7HlUuFfl7XJQtDghuO9W+JHdKHNdqZOA8ZB+ozyJOu+f8GwwGMbhcBCjo4mkieOTozgeDzk5ptyTGI+5PjqOY8KeEBGhyE+EyZW5Pua947F3J3FCBKZ7MuFdy0J6UtOtxEvem5iI1/mf65NjH2YmS2aWx5OTIsxkchInJzDA27x3TFjjKcJAH+6NeP18bxJPzx3HfOMklubLMRhX4/b2JAaysdaMj9aP4sPNEeWtRKtu3qsxHB/HkXETuZTr1CpxRDnGFLS3djXml1aj2e5Am2G8/93fjpPxINOEZXHphZ+OlWvPxmB4GEejYRwdQ3fyPhwcQrZhnGzd+E9KUyuPfLpVLn1LHJ1QkAkMrckJC8BfhcwLBllicatVgJSPuYIAWfg4ImKAVYGZcHVAaTvNMoUoJWO5DcAIT9wPD07i3Tv7sT8YRbVSj3MzjfjkxUZcnCvBbMISbmG6Gus74/jVP9iLwZHgMGXiJk8ybyzwAbebzJCZZBxwl0lHBrlXAVOLewAP1E8gaqXW4JpEyLMZm0wAOnGWKVOF+6Zi+nWuBZ6MPAB4wyHgkrEC5mjEzjWV7QjwnRyPY8j5WEZbTt41TvNwBCCPAKcAcLeSHEtjzqVvWRrnuaA3P5ZL4FJO4zNHBBHACUwz6M6Wz/OGlQEe+K7xGYDrvAfonlooxReuUAGGozgYTWI4qQbyIbbHpdgeNOLeXsRDeHEEYny9VoVO5n08zvQUKt1aPRrcL81cirknPxutbjeqRPLw9gfx/u/9GukBWmgxhgCXP/UzsXz1GUDXj+MRcZhPMtLvHySNxzu3fqHcVjZRrc/Kcyo/CCihjlOK5VNykDQhkiI3hD3dy9Zab0lg4yD3x7x/nEwpauQJ1746HI1SOhge/lBIGK10hdmU1QwkxHcPJKZAI35itbYoSQV3ifStDApApVeZiM1nmfyWIEDpaBDBXhrtR3W4HeX+VkwGm3F88DBO9jajPRlGvQRRjg4zXO1kwL1BNI6psQIFCWVNFzjNeiMaEL1CGa2MgrGmFCXxGuK72WykhCUTZIydzYpxBooSjHCHQgQpdvNfVFjLa+nECbQ6BeTZu0Ww4nhGa7fiWXHxh88zYJ4KPol5Ep1GOeamK9GYasadfiPW+5UYVJrxzoNJvHWvH3vwrIOIqxA5JY4x4KvxZhOQ1SiPsUzq3ZhbuxKz5y5FvTtNElWS4h3LwlvmsSgEeYHnR5RjdDQmC/IUMA4PUhomf8v1jDOzaIaVKIUicj9J1ZqSjMRPIGqpRNWROMdHeV8il7lnhpVoEkVwlbgvOIw5iSKMlGJWaMI0G1UI0Yq5XguiUPMQsxVeOFHFscvg/aGEJx9kXGmmBArSkq0WNQHrTrpN3nVHsKaUKXbyrwSeAMKTfsR4PyYA8Nr0XnzhEuo/RnG4t0cN3IkuAPz0WsQnV47icnscU+UhlWuUNGmgWtowpdkAbACuWmOv1wAaOzWmIegIU1QA8ghtrJ2pGil5iXxnpfIqsSCh0BbmlX81doudz9h4M6XUGZgqSmjDQ0ArwQ8AxnYW5g9vXgqCEnkw/kPU29t3j+I7H4/jxk7EBxvH8faDiIMjVB6VdIRQqFdL0YV4DfJQNmPwsA2Bm5w2u7Ox8Pgno/f4Z6M+u0oCSC9ol5LVIgo0DpoYFkHAWWkUBObNe2UAXG82s2zl+inoiq3IvAwuRHVxzxdTVHtO6BOIKOOzVnpmYgk6gSH1uMszRXURB7fI2An2kMCpwaCCyEV6Er0mUwgrwXzPJ0PsJdVcC53bbpBpRJ7RKX3d0ibipZL3VeuATvWq+rSQEs+48jnpSYwuNstPfrIbn7iKCXB4EMODvTjc343trc24uLAXf+LzlfjpZ0bx5cvDeHxqHA1U6Rim1MhDt9WOBgRTRVQqVBRAVwOAbhQvy5/FtRDS75Tgpp35sPJQ5rwmn9bKNA18RolTm3BesNBjsWWc/8ymJjlTuX/4+n+6qR3K8QBz5msfHMX7D7TnSrE7KsXmoRKwFl12YygjneZbteghlZq8Jy8alK3Xm43u3FLMXHg0yu2ZqLe6P8izu6aCW5Y970lrtV5RySBekqNMZdWEOIKWUW3yDCmYqpQwhf4tCl+Q0MiKHRO9sFXYBV8WNBkP/XzOidc/IIb7GYrYyuTSfYRBurs/jK3dYez0jzJzzZQUZpTaSfAj0pqQSLdZjV5T4lSxEWuoskK6VGWaOTbTbnks8qa0lmgFCIyneO5RQ2HE/bdv7ce9zV3U/wB1fxgPNjbi9Q/ux6XliB/7VDl+6lOT+PGnx/H43H5UhkhIpFatdhJt8tMk/RrlrEJInZVMkwSVgALS8hcq8TRhnleQUhroSquz83oVhp/mMSustJNGmefi/XyeYcx/wSOv3c7e9ZjS6eze6XOTr0pMYjw6qUWrUY8WdPaWKnEKtTuDo9e0MgC6Zn0Ss51StEtIasrWuvBszD/1hZhZvpxxnUzQboQ1HxwSK2q1LKJ55TzThjeW/yjNBYQNMkKHaoIq1lmtol4r3enZNUK/ZMQcLXLBtCI2b2VkIlyCyFTDCDTtLBNMAvnM/4RXvKZk8rmqlvBKrRJof7B7FBsHeIAQuVHVkajG6mw1Wk0VVInCE45S3cbeGCHtVJ/kOAtQwTmoCTriMk3MkSRqBjHT5tM988ITQGDOLMoYomyjskvHo2jB3Bp7FRhOUIdUyLj/cBSXVmvxwvPT0euY35PoIdG2dw7i3sZuzLUj1maopVQGnQbtHyiQtMpy8lN6mxfLkWfF3ykdOMujfAFg5u80v+kqkx/+ksEcMo48+vwPbRn+bOPUa9/R3Mk8eJG6qEyFrcc00qyi19kqA7RS2quCbqlbihYIHA+xhcl3F23SxYwYYXOPmoux8OyPRhNo1FpTKcHOVL4Og+lYuQ6378XW3Y+ITU0GyODv7Npj0erNYcMhzSS8/32P94lEurxc6Xa7azx6yaIkwyRcSq9CguV9d6mUpNRes6ZTywXDme1ySqwsspIBYGjDCd4aIPJc2j7cHcfW4ZiC6qJXY222HktTNndkAkgT1C8FPxqM49xyI5anI2ZgeFsJTab1GM1FmfQnMkoASBTi9lhkwvTIO2rWHMnMAbbNwegkDlA3X3iqFz/5YjOuArLzMzCF925vjOLGvd148cnZWFxtqo9JE2lbG8bN6/fji0+34wuPU0sxkAWe5VUrqCr1lM299DMuKwlkpqLI/KJSZr4yTLFz16t8JzWNjMn3LF3iMwMmB6B3Aab/+Zbvy3ZBZ7zGQbKaG6tT1VjuRNR53mshyVoUCxrYXNIGgPMAsQSvhpQ11R8MOtCRmLsc0xceKyo1GTF+PfmzHCT9AcT+5t3Yvned67O8VxN0nenZOMHDT4co6aCAECvau4KuMb1GvStAl7HqHFBUElOlpuiEosoTxapZKAqaNMlrxbuZ8GYSgF+NWiQjUvUaV6pEQTcCdNp3lXQoVmfKsTSNQY5Ik/h1GLg6X41PPD0Tn31uNp671ognL9Xj8UutuLjUROVWshYNhoh74psQj3UqmyL8UQgJr6eZEpH8jEBdH7WuXXAwmMRM6yh+4nO9ePJyJa5S+stzVQznSnz3g/3Y2BvEj3xiPqaQBJXKccz2JjHu78cjVM1PP1OK2cY4FnsRi53j6ADKg3EtBkdQkPKlBKO8llSQZJMKxx8CpgCZW3HPcyh7eu/MRnLLJ8Z3urudHd3O4iyOwoA3LCJRGEsDO/nqXCXOUaGBE3k7ziYsbeI+PtIJAOuhYjvQcwzoHu6N4+bWQfRP6rH66Ceju7SKVCPCBBtUVFJZNvJgmUzvcOte7Ny/UdBcew3ezZ5/LNpTc3E0HhWtF7xn85KCKJ2rSgXQtadRr5WXsuBZ9j9kE5Fmgirv+4jzlB6WrDDoCxXhmUezxyPCKekEqljTy/QIpmKdwm33xwAZJwGRfm6mEitIG9WxzRR1iPX04zPxzJMLsbjQjqWFeszPlmJpvhQXlutx5XyXYzNapDU8GMchBBtPKjaYZP78mZ+G9hVH7Q7b0QZk16YLs7/+sA/YUaVPdgDXcawslOOx8x0qSCN+9RsP8VYjPvGJTjQa2HGoWvP/4P5eXLlai6VF8jJzHFfPT5AetXjnJvYpzrHerOq8SgJqAemiFLbp6IxJElSQSGvp6ub/or7qwPk8bxOmAKN0OgOb1z8EcLGdscYtS69E4Vxv9BqgW+ieVryjYxyhcixON7Ip5BhA7WJuVLEtbdS9hzDYgUgnVej7+AvRwImwndFY5ZsgVXiYwULVUpG37sfegxtZlpSwpWrMnHs0mp2pGCMYjvXkSdtnRqJdVyoDukZ7YQ0CvaQYK0BDAAmThRPZAotzaSY3s5RKQ8FY1GzfyvfZfUt0N5FcKEre1zsFeIBQYtzFgdhF0pVgkN7TBdTrCtJOL3aMcdVpRDx2uRczsw2yoQGP6iWcYCmV8Cgx6BfnmnHtQitWFxpRJcHRIXYItfcIQgh1GzIbqleue3isM71aHA51YgAR+Roi9da3+/Hpp7uo8Cpq+TimpitxeaUdH90exK+/shHPPTodq5fbFGsMuKqkgfoi7bmVOuU5ih6q/6139+KfvLITQyRoGUa6VUjbxuYq5VPFnQGPzPNU6kjngqbaSklPyi7ofHwsAqSthOe5x6T76ZbnyZt8o4j2NF7vKy29d65XjUtTJehFBUSjCBQljs6ElZ3LuL9zjHd7FA8PRnEIbY7Ip+1wq48+HZVGNxuIbRY5a6oxXuPXC9U+H2w/jP0H1zO/aSIg6abPPxr19jSAHWc45D170dabjifqtazTf1aos1rInaIc/MvicKlq1XLJNlCInDkgfL6Tb/hTtvHjmTXhDIge88dpejyG57lYFphn71g4waknNOoPo98fxAFScRKNaLRmotFsA0LAjJ3VnS4jjebiT//kfPyLX+nGTzxXjcfmI+ax/7RH+7rrwPz8UiOuLreiQWLKAHtcOp1qvH93HH/v1zajfwhIAWalehSXzh/Fn/+ZGdT3JP7Jbz5IGkzIU3uOOJ6aie3NcfQHR1Gdb8atG4fxd/7pjbizjhc82o/+7lYMdx/G8eEOhvsYh6gWvampmGbvtBoFAE/pJe30ZNPrTDEnvc6eFcx1T7s0aXnGF0kuJX0uGItrrvKZm7yRCyu9Ssy1qGiHQ8pzhOSjciF43sdBe//BOHuGdjBR7mFOrPePgEbBU8GRKSgxkXQ6DlYceZW8I0y2qaouzYt5Nf3Mu/koyllsxMG5ABf02bSG5456nV0j/y/Z0OtmhOlAsBe2WpEREy0kG0eRx+aTBIsJn+6ZHv+yS4zA9qWqWm2jSzG+M8KuOkZUV7CJMOSx3xYxeFMdw2Btu83N/bTZbHjlVt5rNbEwM07jo9ZiRx1D4BaEPbdUjUfP45CgSkxnbw9VQth6BduO40Ok621q9TEUsiG7yvtVVMF7AOfiUiWeeKKpHxolwLc804rd3XL8wfe34sVPdmP2UhcxXY9GtxLb9w+jUp9Ep92Iv/Lf3opf+dYB13rTqHd7Wgb7uMn2zWI+wLS6TSM2hkpTCkLqMKFoCLdXQ4LJyIJmgkvSFaDS5hWYZ9sZ6NzkSaFyvVfQP99jl7lo/XjhfDkeWbRN9BgJP+R+xB5Ze3/zOD54OIz7e0g3tR/v2vRTgR4CrNrsxAJ2WZ2jgDlC2/zAiTCDufESkq6/fT/215F0PE2noVRL9dpoT6Wk8559zflcqTdCwx0PsemmZ9cm5clL2mhm3mJkf6Qngs3d+/zTYCzUqnhmtyZ69Dmolg4SW9VsF1G2xCeTUTcEGlGoe1v2AZpGOWaatVjDiJ/tGbacKrmMA/KtN7bj1Xe2Y3uX+gdwplBvtbLuwigbkquoCO0E7RI7bSq800PCLc1WYnGmGheQbk9ebsV5JJThdWpm8NRqMLhRK4S9edxCZT7Y6MeXPzUVXVS1NKhgWK/Nt+K7b+zEFkB98UsrUcbzK6HHa9pB6+N4+Rt78bd+ZQO1WkNKSgMrJXnVhmE/keCjQUxgtpKgio5rtTqUz8EIp7T1ATx0QERqBWORcVzbV2yb3xnQfjg4oGB68oJwMjXP+Qle1bhNQ8tUkC891Yora5WYwhFqtVGFR6X4cB0PfWsc+9pu6LhsWxT8bMas+p1evRSLqMiJacJPkjnVEOaXdNitvBPs1v7WHUD3MW8SwspTacb02rVsRNaRyEqgpIRXVhTUQezeeRebrju7BoLwXrkpoIgwQcS54dyLmlXUqKxfgiuvuSHhBFZKqqLmkjOEgxKTWkQAQafEceTI3QSdTRro/3Y1zgOU6U6RpuAQJLcfDOPu5lHc4bi+PozRoI+9J+CQXoCmjO1g698xDoTeq/lT0kT5COejFteuNOLapUY8erGJfViPJy424qmL9Xj6Yi0uLdWi5CACALa6WI13rtsveBKfe6Fjt6CiPmbmUeek8Y1vbMZjT07F/OUm5URl4gneen8Y/8XfvBv39qkkANmBDGUJLmHPoAHzlBqDEY7OCOBxP/ts0eP1ehO6kXeeCyxtv7OGVKuDm1IstQxHSSwvJLT0NoUkO+kVm+8V6WcMGOvLCOdPXKxgi2InE2x0XIsNpPc790fkWxsLfqD+rejG5T+bOEq1Zlx48sWYWjiXeSpZCUyBvJnPH4CrYHGC7mAdR4I4CtDVo7d6hXJ2qUCFhFTyakKlBh33Y1vQtQEdhUG9ShoKTIyZD2M+vWdyHi2gJwIvm13zkuMpgZIAFNJXzSOCKyWcYLHJJEG3jVgXdLUq9hfG7gLgw8aSaDocxnt3YwSxzCgG/LCctt3+Xj/bmBwNYQaOjwlMbXX0B1wmLxQQCZN9napjjOdurxTzSNIVgHhutRZXL1bj2hrnOC9XcAgeO9/M/P7Ot7djGWn7xLNzZADk2ZQz14rtjcPY2hjGY89Ok9QgAonbIc3vvbodtzdQRaRTwECHQamrByprlAaqJmxT7KLxEEeHfQwTEC0QDTUL6KamenjHnTS49fayzZManV15gP4MeMVmJZc6BX3dlYDezzRN33v8LlLmxeZRfHSnH+/dL8UHd4/joweTuLN/ku1whkqjXgb6ju8fjaI7vxYXnvp0TKo4cVka6SyQOScpw/muF7amDLbvxeDhzQKEJg7tptZQr6jmBJ1SLstU4Oh4MOCd26egi3gJskk6bX4yozjNE+7xlFMZbU0yhZRqpq0dyAsFEQRhKQlobRNoNjXoddodY6e+bWV3sen6VD9rzjxi//I8Bjfgc1BBixeM5yYqbIAjoCFdZZ/q1OF3wahDDPkRhHuIUX/7zl5sbB5is9gYjep0PJ01xA2mKRlMJ8f6ISGr2GNdwHUZiffopWasoH4fWWrGHQD0y1/DY73aidUrvSx3DRtyZboRtz/aidnlJjUYgCKFGzNIpu3jeOV7+zE8AUCQwOYEWxfSaIYuWkCqcG1OWSxNhoBK4B2hfo9tw0Iyz0zPxsL8IsQrxeFhH7qgnnk/pcJpRdUuFndKk2wMlxdyghP34qrYEvjwrW5lIO03bw/jezeGcXMnAjLFIAFERvlLDzvHHlLJlKylZixefjLmzl/Jiq16lYapTvM98yBQ5RFlAogJus07Rd5EYbUeM2uPIemahYkh6MgXMZEfnUM8/a0HBegoH6ArHmQE+TPwaT3mn3nwic+9l0XNsMV25nyMob62he1uKbnyqAMQSLqIO0i6AnTVWOg24hK1stmUQbaSE4jjjXuDbLBUgtpTMYsnNo9qm51RPdVijKR8//ph/N5r2/H+rUHsoTIy7WO9KmuxjAJkED8ZSEaShqorrmViDRtwShtwrobz0IjffGU3btzqx1e+OB9VJS8VxOabGkx0bN/yM4u8h13ZRS0NqvHyy5uxgd/gpgoTXMWuxFH+W4ULc6Owh3wo4AAfKncIAO3Sm56eJu84Kbt7VLQhaZBnaemRiqYDcrZlFIKGswJwplhw66w3w/dtAL+3jad9XI1DKuQeBjyHHLZVrrZj6ZEnY+niYzgMV2Nu5XLMrD4C2K7G1MolgIMpYTxUVpPIrKNFTM98eUyngWejnfsx2rxNePPFDQA8jaSrNdsA1VGP3COg/Ej+DLbjcPd+0WRyBi7/53nadQYUbD5h4+XTsxS3Dk5Mg9I3TiNNphLeGpdH6WLGi9cyw6kDvHf6jjUn00Kx6qKb2cI+YSNsu46X20BaVZFmSKo2rpkjPuwF+OBBxDt3SvHaB8N444NBvPvhYXx4cxD3Hh7HLqrkaAhTSDN7RPTQkLhF+5i11RoxiSYa9TMvtuNf/tmleP+jw/j+dxAJMrYCwLA1Lz3Ri6ka0hW7MvCmcV2jAiitxUotezt0cWzY0Rm0R0mpcLYXm3SSMajRY9QsquwIAG5sPMxdEuvlntEwBw6QR+nmvfR8ORIDNwScTl8+5bygszQ3EYrEXSWv/azH2cap96yBTdCYW7sUT37+x+PaC1+Mc49/IlYeey6Wrz0bi488HvUualFniAgLYJkWsenYsKck9T4pyzN7rORRAtG7p+95dABD8rooRVYKm8LKlDurkYW2QqWXwkXhYQkDjvlcCXcGEAmQijjRXWhYiyk97H6ycBKniIM/ErQOGj+Jn8bjfWhbpKUxzu4QIh8olHUQNM3LJxjwqGZb082PI3XrqD6Hoo+QbPv9Sdx6UMLbHcX1e9iLYOOwfxwPNwZxF8N5kxq/hfOyv49KM1vE61ALGUDO2QHzXCX+zB9fjc9hu/3Kb91GDZBTvODSSidqq+24dLmbozOih+pFQr+Ld71OvER3qnr+2V3AaXTjIPgDJB7tNUm6WXjKMhgO4/69u3FwsB/ddiudDft17Ze2SSkBRUglZVZY4si2Ll7PaQBJaxidz4o4pZ/OjRVNiVs6KWfvDFfR7s3H5Sc/GY3uFNLZCnBWOTinIphG2pC8O8axcFiXcctz1XwBeIUP5wKfOOWxxFRQZQ7x4i2rwLDBPLEDTSBGeveCMkFnHCaUNcJzdzeOiWCOxa3ioVBUbVkXUyqZGpvQysxxTK/F+HhYEMxIioydbebXO75i25vSSHtwrK5lq1ax85pFHNDAfCf4qo2iUDJ8iG5zQOL1jUl8691hfOf9fuwARFWB9t+d+8O4fmsUd+72Y2N9FMO+qhaJheqaWPtJfELavfP1+Ff+9KUY7A7i9XdA7sxUTFD/k7l21Ge7EAzbZ1yKD3/5Vvytv3U7tsZFpdC2EWiqdfOnkORQgJrdoish8kierHg/pEEpdnZ348H9ezx3eBFpGJeBreCnACiCFpVViWMjunFnpMYGD0y18HI551o+e3UMmKSTvQSXnv8sku5yHA+pBGTWSqGXetamloMoZAqR53PydOYMFMlZTvfCabPHIscGWq7T9MSAP8tgPhVW3jevqXJNx+szSSShzghkKsXkHJ77otdGzD9FpVuK+Ayc0RYbt0zsCJSkfUKmDCbtfLfYDWhkBudn5pRAnDvS4djZMxCqwX0HcOaw8FYjWu1GdLpNVIaYKRwWio1agwC8srFfjt97axC/+Dub8fqHI+KrFmP7AegQO2dvFzunf0iyAL1ZjwmSdYJBbboTAH7thWZ8+QsLcf39Xcpeiwk2VwlVqsSrIC1/6z9/I/79f++N+NobwzghXhVFEvt014twHKASxrwV5JXo7GIh6VjQT+JLAOmxu7sT29tbMF1BijREwki/ImKC8X6OxVNiEQekzK1It6BnqkEkpBUgPeXhIOM4rnVi5txj8diLX8m5C8JHtZt8zsiLPGTjLXnSLEr+Fo9Mmusf5lkho0DJB+yp1k+3QrNZdgUCwBawvmd8bEXlhCpjrREJoSiF0ZJICZbiMuPTHtKFV13y/LTEZrDIVdats/zlVodAYwzxAyTNGACNkBCCKSM8DWj8CBoIXWTUUSE6HG5KUpWpjdRq3G6vlkOe6oDPJhHDyUCbVYghw/uqw67LJ5X46PZx/OLLW/H3f3szPkDK+c4UDsBMrx6dDhk4QZXwfg6dpmwaQhPsxehFfA7QXVtp4F0CKdLU9As83EDqvffqIL7zMXYcXt0x6dgsouSS7p6PIXIqUiUEBbXJRCdD2ze9WYmuQY+9lRWda8uu5Njf3UYKH1K5mtHqIFlT6sskCWa4gvYIuzRJKHLyLYnpRR4pCsCrN7vRnVuOlUeeiCc++0fjmS98BcfhGuSHF3jNOSPNvBO3nfCC2Zj6h4cJChJICab3nLHysBhSJkDRYNws+pgdeUwY4spgHBJoxnFaPsuWDeAc06M9s+kyVh5YhjNkpsY2/VMRyVs8V4Rz7u5bpsW5hc8f59aUAqBl1Jxj5/CehnquxE+YfD+PgkwVIqGw2WzxZy9sIVXuJKan6phRAIN0J3Y+AxYlnGDMDn4qivZk9nhACXtAGgDTwYsOzf7W24fxN39lHfBtxQd3RjE4VjURXwnpxbu61xOYrKpNRjabMbXWjMcfa0cJtJzYhCMgtc4vz8WP/PQj2cQyGAIo8igoxhDBc3c1ArGmM6E95NTFkc9OaSrgVMPSQPokaCQtv3RKsPGmur24cPFCLC4uJu1HQ6S4zBIohJe+uUs79oKW/IeGhjl36dF4/os/Ec988Sfj0Rf/SJy78jQOwizgV40i+chPqlDZwCYIBJoDZM2OwBCQZ8O0BJA/QeeokTObMqUXz+VjsRGvNCC8z4umHgOKG8tJGY8GxfPT8EVBMhIJQuBElM+IjP0HYDsNY2JFOG6J9vz52BvYYqjDKaRDB/vLlvGmljgFIaZ8P6M+/W8GlV72VaZXDIFajXJ0OxrUZe7jsXar7I440YGBoSPtEuIStGk4C15tHglYzAHoAKLDQTm+9v1+/NV/8CD+O/av/95e7G9TCxoQ1Dy1AVijDcGsEuQIqVqbBowHgrwZZdSTRULcx/kXZ+P8uUYMR+gH8pBgI7+CLNu12EfwYsANR7I4z0ObiXqRcRdqprCBvZYOKcmKG1muFh7y0sJczM9OZ5kGo2E6HDazqLLcisqrAPDIi8pVQYmGOXf5Sly4/GhML65GpdGJsXkdONGITPgn6UnPuIpphoXEs0LYW6ITY9MK0Z+2Jii5DMM5u2HP7pln/1kqNyuCjf7G6W46YuSYPCoBzUu9u/JDSZeB2HLWEcQzc+6ZKXbb1WxolTBZa4moIGYR7gegPM2I3mgTILk3qvBM5JsccZmUxMq4rDDct9DSVOXufwcAKN2EqRO3Wy32pt4dNUWGKzVILz1fj2bGxHkmH7ISEFWjjmoGgHe3TuJ7b27H5mY/ytO1iIU2KrOJ3QaRAZSjf09g7glpxVovSkfDKO3K3hX2HnHXot6bjiag1Hk4wmxQdbpbdqXOCAA6hW/E86FMMq+UnxwV95EitmNmeyg/zZligCNX5NnKJ3jSjOEnnXJqIO+lnQbTCmklcAUc/DrlldU+m6woy1CA2tBMWJtA3DX8i3ekE3GTb1MhiUxHDZd8l+LEX6hJwVzw3y2lM8+KPP/wfrEVeVZI+EwtlAzgmoLl0xNMku7CRTuSzEJRyygKdeYHM11/SBzeN5SFkrcmlmqQu5gJmYiZKzKOrjessXCtgath7QY+kkBm8CyT2g9WQiUCwoH4MeAJ72z6Omqvgy1Wq0kApAaMo0oA/nL08cAsvPMqjca8F/mw0rgXNqO2lg2xl2dL8ed/7lz8sT97KdpP4ZkifQMnpaR3PI3XuDwV5QVsqblGlFan8v749jrAXyaup8jvSuw/HMWtu/ukZ5+rr5dyGL0rGZhfwaYDIW2EWgep5egN+2DtRVEyer+KuhaQ9lIMx7bbHWVfaLPunIyH8XD9QRweDrhXj6mpTnTanaz0MtzuMkEvzMqWNemo1iFD0K9oKyyM+KQ/fFDt2j6omjZMAb7CE06+WeM9Zmyeykd3z6FzAjZZluHMu1KPx2zJRbZEQ+LoNBbumH6xlWponvmVqE/NkdvTragBvCrCM1PJyzyXuQOMqCHEsUbmuDqAISiF2A834cbGP5Mzzoz3NLNGepaOm+CVCT7TflGSKt6tEUOM7UYHcQ+oJJz2gcRr2MmOraV6lTjVU4B5XuS7iN8kVXuqpSfPVeMv/cm1+Pm/cD66z8/FcauO90kFstushTE8W4/SFGp2rouq1bHg5Xmk4PEe5exz0YijB7fjH/y1b8WHHw/i4kItLgHiazPVuOhE5jIVQilnBYNW0qgH4Jw7OsomC+hG/q1EM61qtLBdj5BEmV/C2pRgzXZQw4N79+L9d9+Jrc0H2Kd1TIoZ7Fr36ehgf+pwpdpjL9Q1m0Umfu3CI/gkqVXJYyUc8QqEgn5ek5bSk2f7eM1HhCtsdeLgvUKCASoqie8lKHnk+RH8l2e5c538zfT9L2+t9O7eKu6l9C2eRmdhNaqUB2u+mArnw3/WJedmXpus6DYzqcrY09A0UoMheQqHw3yfMv5Uuv3hjXLn7ibc8pi1X5vO9I2xIOTBIGJzZ0xc5IlbEs3ph/ajWoPsx/WZKilru/mi5pqA0td1PJzp9IkL1fg3/uLl+OJfuBDlazXARljKXIb55TZ5aJCYxEqktcg2YJwMUcH1aDy6GjsffC++9lf/evyn/94vxS/+D9fj4kw9npjHduLdOexCtH5MofbNhe1hMsRmGp0Z0AFzUf82+pKCvXwrU/bpFl5fMZDTMYR6qgKmHxMqycMHD+I+4BsO+hmu0Wgi7RwcMJVDpGrwCcKlgBDkSU2ZfXotvaSuwEwAyCvK5T0rru+pgvf2dlPKFYAULIKM/RR4GTfvZ9sgv1SbAI8TroSikUNy06ds3jlzQIxTGLh7nTiCv25FN1gCxiydBsoXikwaVdZIoi4hzouaIJOLwuQJqZ1JmXQw+FnaghxF5oyhcDJOY/WUYKadmaKQ2dAKk1ysx5r01s2DeP/WELDVYrrb5ojkI1Jbz/uUXUIWtqIRGj9HKD4kDgdSfumJRvzr/8aj8fjPraA+KSnqMBcIsqLVCIOE4h/vtkgflTtZ5XLGyIhuFgxejq/94tvxX/zl1+KrX9tHXdZjbQ7bEjtQj9smki6S99Iy9qHFlElE10TCzQLmxakmtBLEMi0HqcTFRQet2twic48Ia3gcJAp2DjAuIt2N5mB/P7Y3H8YO6nYwQtUC7BqGfq3eAnzSQuCp4gSA1bAA3GigZD2G+Ty2QsuPPEcryEXyKf8kVhMnSoGhJhNsGQdxJnPc5dpZueQ7e2E6FJa3PDNAcppnFh6OJPC8ypf5S4Mr7TAuKIvvJuPdBI6ZySN7isrM+ClQ+CWwlCYEOdu87/8zcVzkyCjIzOlmFAJET7N4mRs/iJf3eClHZUB8BBi1eZKjh//g7f14++YYT6wJkWAODJqgfh02XsklLYyhKLwxDXAf66iOf/7L8/Fv/XuPx5WvAKIZ3iFex3tFdZ7zJd5YJvQS7wHI0jn2i2TnErnShlvkOBP3Xnk3vvO7t5GK9ZiZbua0vaJflLQA3QR1dW6pHYsLjsaQaZaxHOAwzs+UY7pn+yR3yY8VqVU7ifOoZuf4qnIpSg5KqFKO81MRTy2TjkP3KJOjbgb9gzjY2ozdjXs4OX2AiYOF1KnXWrxXz+UttAWt/GdSSLV65jHrSVqzpcwxz1LVnvIkJSw0lRXpjXJfYKaUO+VjwX+ASOUwYKpVwheULnZtv4Rrgk9OAEzTJGCOPCEjR/ZEjA+jNDiMk/0HBegEUhKTjJwBymMCh+ee5k1ueN9wJpGZNQLjNpE8muHiXt5n5y0woQeMGhW0PHDPQhG3tU21ZoOrDZiC0TQ79Zw8F7/57e34p19dj81dbKWZLoUAdH0lovEqKZU8GP4UsgOd/8wfWYw/95cuxsznujFpwxAzYe9CZYl0L5KxWQqO/Za6FYIeH0T070fsfBjD2x/Exvdvxlt/56vx9/7vvxV31o+iO4VzQ7kSJDBeKWeU7U45Lq8ifSC43qkSB1ziGCv9GqcM4x2eO3BhlvCrc3XoJ2OdnYUEhNkIxLiyWI+lacpNZZPpUCLTK0+wpQ92Y+Penejv7fMuCVBex9tp8zUarqVCoQmvunbgQI7lS+lVMCCXc4M+CRq9foHFeaGp4LnqmjgFlKBxXkiaGZSIf9QvRQJ5QgqWAdAxZkDuOCfGI+0bVbz7wGHavhnDhx/E8MGHMbj7XvTvvBWHd96I4a3XY3D71Rg9fDtKF648/iJZfsX8mYJGqh6LhS4kFYkBFluVVRKOpYOa+UzgGE5C5EiO1NmFmFcCOfzcpjA0Q46Vs9Z/6+PtuLU1Qmq048nVbnz20RYqx1EkmJfNVrzP89fe2Yy23iVqCV4WRi0e1HOPduLnf3wxhv1B/Be/uB5buzAzZ2EDuNFRLHWO40//2FL8/J9bjcZFcieDuoiQ9gLFKMftb74f4639uHR1Nt59cytef30nDtDTh/tH+A1HqD9Hfgxi864DBkZxcOzAgmY8cNokYVZnWwk4h4T3R5PooSa/+ImF+OY7h/E3vrYFJbDzkGKfPNeIF5+ejm+8dRC/+/5+ereL1IZPX6nHT//IYvyDrz+MX/vOdizOdijXKJ5Awj1zoY69Nolff20Qr97ox1QbQCHFBGD2dECHChJucdn2txbeO5JrPIQ7eM3jQQwO+njCEU++8IVYvPwYfMBOtEEde5L/0IJr4pE3qnalorZdYa1ZafSw8VIFK0cn8+R+1GfHwEYyOwTfEcbH2LxWqOP+Pvd0tsBKtgOeAjZjNFEyXQArjwqdcunkFyoLswtrpUo5Rw6no8CvMOiLa6IqJJ1R8X5WNM+VRmBMmHGaez4zrLWDf6oawVcF1dZapdpd51ceHAGyWsx3HcWLR9ehhlLDa3iTD7b7sb4xjCurHZisQV6CAcW4uodbR/HB9R2IUor17ZOcsa/ktZHzAp7kv/SzK/Fzf24laucg3A6Esvu1dw6P9PnoPxjEP/5PfiUOrt+Px6724n/4G9fjL/+VO/GPv74Tb7y6F7XDMdLEgQGT2NnHKSDDFYeYU6AdADbCm55FvVvmXIsOol9YacfF83Px3fcP4s07A/KCNCO/15bqsTzfijvk9+OHg+gi0aarJ/H8lXY8fW06vvb97Xi4d5IN4G0cm8fWKki5EyR7Ld65PYj1fRvUkcLQy+7EaukoV7g61F6DeTNTU0m/M4ml+FIKOVv/YB91QB6l5XBwADD2kJDbMdjbiuHOvehv3kESebwZBw9vxOD+rRisX4/9ex/GwYOPY7T+UYyQUsN1zjeux3DzRox3bsdo506Md9fj+HAzTtgnffhwPIC/wDYZn0wnD3rlhdDJxuu8yRFMaRrVKtWXxQy3QSSE5HFGkJ4Oexr5UtmNOC1fimwBd7oLMvCdz6yVCbiMyH/FZj9rcauI2wvDW/NsOjDj2ZWl6gJ8tuTrza1h/1xdrcfj5+vxqcc68ZmnejGN2CRILEwRj/2feKhXZibxv/nT5+Kn/+UrUb7IvQN0CPbKCOkXVR2D+bj34XrsPezHUy8+EpMLM3F/UI7tY2pltRFXLjZzboWevMOmWh0btKHKcML9Zlxe68R8xwnh+iJ6qahRgj+y2svmm/2+rZtIfKTgFBJ6eaGRtmsTqadaakBwK9jKPKoQYDoItdOSLuOY4TiPR6s0VBukU4GToN2odKc0sdTjXSfYVE5ia9tmjsOYxs50GTMrhgs/5ghpSLL74Gbc/P7vx/Xv/nbcfe234/arvxnr338Zk+Hl2Pr+78bO278Xux98Mw4++m6Mb74Ro7tvxODeezEGXBOANdm9D6A2ozTaQZXuRfVkWAAaKiIswUOhxksVHQZdE5hBGe3fFir2ZbukGuCCn8UcEL3tOjRwwUUFUNFkws3sAOettO2AKUWWKohL0WIN195Tedp8ohdDUoCpEKWnSXPf2ifSNVqzT5Zzn2kVyIKm8RCpQLUjXDsivTDCuqhhnbQqPL+7OUYiFkObpmFYD2m4iOR79CIScKkVj19qJCM+/Ug7/vW/eDW+9BcuxWQBtXEwjvLKUuxir/3KX3s7bn33ThJl8+ObsbLYiIufXI0BEuXBJjWS8sx2J6i3WlTJp+pAC0HipfOEdzs9jdSaa8JkaUNU5JuskqdmrJAPl0C12Sa74Hh/oVuJeZtEcA7a5F2VogOwNANwZuvpKJmflnRAJS3N1Clblb2BOjUPNq3Aj6QjUp44LgHiOZwSjfb+cERFxZuFeTLSZkUd2apdWNh3Tv6pog7HD24DpPsx3kftH25FDNmRTDbau6agAE11h1nj4FZNIwHivJR61QnlAoe4TnuibAZSUjnowi5LuzWzoiCp9cq9bnqOSaXFk9NGkbZNwrcIZ9guu/wvt9utXD+2gfvs2PYaVVivJ4GYPxsWAQTXP2gi4ZBYUVxx7f0UpCkhASBB9L7cDC4YlYoyzQwbzlftfE57DXtBhisFHcLttP1tVMzHd+32qWRLvd0WGsGuMdJtn8Sj5xvxM59txUt/8VJ8+s/ifS4TF85pebkTJQBx743N+PbvHsSrL78Hph/EMRLi2rWpqFzuxMGwHZubaVHHOSTm6rRplJFSNQgH8S0HQGqg1tcf7mAv7eOJCjrKRsbF3lQb6cTzydEEqVsHAHb5Ybth53WRdm2ez3O/Acg6tQmgIX4cCSiStLCBvcU7S3Ou9CmDkIyuNUKe6lBTMHVRvzbRzLSxn4Y4VvBmhrhbiPqR8ywIqxTJdrtS1boLmIp2v1xBFBXsMx2WNhqiztHVs1zuzOXZzqSrxw67qyFoznTwhnotTRsHT2AasM+iAebzyE4FdJ8m3AwIy53whrPxe4pnPePg2mXejN+pCHl0AC6lT5AIIoerCDaH1VhjBJ9AyBGsEJv/XAskgSak2AoMesitsPVOzdMEJQzkfo5mgCpK0WIJBqWi3p2i2TD5BrYIjzLuk3iwM07V5ciSkxNVjcyrI+nKSLxa/PQfWYprn2sjdshjaToq9mDAmAn22c6763F+GXvv7q3YffMbUT3ciMUrqFrsoYOdcmzsDmEKKnK2hASaxLnVVqzhcS4Ql8tqFU0TEAzCLczWYo772p2WxXqx4NwOQVp2llknBzZony0j5Xp4r4JyrlvU7CnU9dwMUqtXFefUNuM5Sem1iMdaKzusHNuN95ukMdshP7PVuDRfiYuLtZhGyqsJZOYjpDuDw6Edm4230Ffp5PD346NhzMDcRdJZ7BXrmKy6A/hzSOxzqHHPV7jn3NjFDlIc1b1E+BX2ZXfuOzNuhX2pQ10mj4ZfdGYdlWwBu9Z9PkFWJj1sXY5TgpbKM81xWuAJMMqiJISEKQGdYiroy/b7HZ16MgIg5ypyLnjq1JY6KDibpa7eATIpdfInAMGVgC2AK2yKXgulmejJAwEktqo0RxOD3KIJRwnjhF/e430B3TBTXvCXa9fyYpfCXsSx6PYa8XB7EGur03H1syux9MJsTBp6VTNRqiPt9Naii0F8Etu3NuLa5UZ86osXrFexfGE6pjHkI2bi4a1RbO6MYg5mXp6NOL/WjPPn2nFurRaryzB6pU7NRwVCrKvnO/H45elYzklB9oo4YQeCTzWwPTHguff45ZmUSs6snwN0DjJ1kMIUFUQpNo10UuV2uHdi3xw07iBRLizA9FnATEWTIdJnmkSvLjcTbMsAzwlJgm4R9Wx+V2YaxOPCtlTWrMBJKqTcEUAv824jnqIMT6xW47GVWlxboYyLro5VQk3X4jJpnnc1p3nKOockxWRx5SzXk3EhI8G6mCArQDuPZpnpQjWOs1zPAcpZ8tFrmlfqMGVz9aceNJEuSmtBBuayb9qKbcO3a+E5lUEbV0gkwHLyh+f88lyJxY1chSj1PirXXWuS15RiKa8IA61yS3WsHZd3khSFlPRMhHKeaYhUtuMczJin3DdsAVjyx5E0U0pCyEdm4vMvLpKZUvyPv78df+9XN2Jnm5dmZCIc0yGIuyCayE66cef79yKQds/8scfjwp/8F6Lz7F+MtZ/+c9F67AIvTcfdm6MY9QEiBFx1ZaMlJJxMgNmrK824ermHGnehGRh1rhHXLrbi8rlWqkDrjCvHO9bPctah8MpyL436VCmARhuvhxSZnmrCCFQWEqrDfVcDUCW6rMXqfDkW8LidXukQfG0lCICkrcQlJPlMVw8WECNxugBUqTI/hbpsdmOn38ixerk0hXw4wn6EVldwep68UIsrKxGXIJfxXJgvxbkFQYY0o6xLgG8FoC1NUX53JO0SaS5wvkBacz0ohKSdbiNxBRrSb8oKBNCnABuWS+6qYcGm2rTHT1p57nK9uQoDxbFIWkZKt7NBuqrYBF2CRDS4KaUgmhhJqcaJzkFe8aLeicsklPWw4EC2heVWPPeYgopdh0MQ2oRj/NlyrsoViCDWAY7O6joBfLnQDmH1elIEq4rJF1mN+blutom9+eFOfLxZjr/98lb81/8Nbv2WEhgKwNhJHFIpetHfHsbDN27HlWfOxfKPfg6gfpJnl6M89ZWozPwEoFyK+7e2cylSHZHFRVRGLkfWQAXWY2WhExfOdWMaidJCdK2s9GJprRWXUKE6E9qgmL85HdKVRB3r13MeBcScgzEL02qHWnQBk1JPsAhEQeeSsVa+WezIK8TpUPyWnfq86/KyVrKF6Yg18jSH2vM9wd8gnEtAjMr12DlqxGCMc+aAAdTrcDyMZmkQL16YxGcvV+IC0tE19eYFFJVyEbW6oPRScpHuwhTlVXVCT52eOVS/0myec48uujOlNK8ck/cC7DOArkuFc6V2K1ybyqPZkVKNvHc4dhAIDnBoYAoptbMicdS/VYi4Z28UWzk1Up4XEsmLbEQEEIkPASKC8gm7pwCtArErEMLO4MLjFaA8I6y/swkktl0pvdSvSk8D/XBouiNrUaEQT2mqcZvLwApmngJb3iUvZGQDdbi1dYSophLA7F/91nZ8/Z/eRq1ix7UAH+Y39S/6d3djDtV4+TPXkIRPck/J3Ce+ZY4vIBWWkZKHMBwpgtp2vbYFgDY734wZgDQL2OYWWukhOzG7zXUZ73XxUgejH+kGWB3bNzPVspQp1RoYxzZud1Fv88SjUyFoV5GA891Gqsc6NNIFoc4iXRtxgfg12LswvYk9p5OitFClLlEBXEbNiTpd3h/hZm84qBTiPwYgn1912PQAe/eQeI/j05cjfuy5Ujz7CPYYZquAnUUqukZMzhdGWs1wbnvoNAByUK12ZjplnHdJV7WuBDOvU55DH6Wbzwr1iX2LBBNUeqvaoS7dZrOPo7XJbko42wrtZRFgZ80oAq9weDhHyqeks1HDPUGFhEnAQdy8zp0IkELCRLsvwcg5sabTYcPfmQORTgT3E8RFIBIqdlvz5ynZDHrDAZm229gEk2v4IkGEmrVHRjqngtuIeFwyXP3D3aN46to89ieFOinHYFCJl7+5HmMNolTXC2SqF7WdrbjwyHRUzwGy8hXuE//GL8fx/tc5b1Ch2jHcH6MGChUxh5Qqz+LxzjSjipFSRzqV5xuxhGMxt4QEY49FjldnYxHP+AQ7ro0+mdbVw7Ian7hU7SihrdR3ASDXf2vCtbmFXnq2rudrJUR8I7UmqFaecV+v3MW77cqy96GJgzA3DUAAij0yHbzCJpXbPky96nMA6nPXjuL58zyDwTu7I4z8k/ixp7F5F2xAxhZDfc7gALg+zHR3gpoHPHjNLjCkurbpqcu1drIOTyGFlWCAHwln/3IXsLVAVgOwnUkzmz0cnKDd5jOlWKE2tdPhL+fKnWylSCyAFunhnvgQU5oW3Mb6BhyiqNhTlRZoYTtTs2cA4pwbZ7sJFE6DkZ/ZgXpTBfCKeJVwvAfRtRW7EN2vzhwc9mPozPNxKe1/F2DWm7Uh3jYfTuViHB7VcvHBRqsVL3x6EaYiicl2BSa9/95evPuNjwnnaJFenAyROgC088hcIHK4V4ut978aN/7+fxnDj3+R6wE2VScblG1LEnht7KocxInkmmAdC8BYa0f3fDs6MH+CWgo83FilslywJwBQIY2d5COht5HAm+tIHJhx6Iyz/aPoqWKRDPXqURrgvU4t2p2WPEgmq3ZlnGVxBaqmC+uQn26nGp2UQEgbgNFpWt21/+px7UIVKXVMmBM892r82R/pxY9eqcWTi4W9OJm4WHg5Zkl7Gkln47PLdXQAV6N+BHCOUItHxGkD9iTtRJfSVV0qcVt5DbgEH/EpzQWcJoDOgMuCUDeoJIAPieh9+8b9DojOgaCyrU+Jr2NYAC4Pp0ftPGlieBiT6k9g8UvgAJozlalqO7tfgFAAeq2RD7+9S6xF43EBvtwT/QrWIo6077hSvZhB+xNHeFwaxEo0pabgtjHRL7gYWgn40Xolrq/Xo4XaakHAdqWQLqAUW0MvE4ocO61wHCf7HPGw0iVtrnKvFW++/M1473t70Z4DiKZQakAUZB44a1GzG9R8DJmYzLCjkgJVGqjF5jnHr8FMpEWgnmw4m7rYAzQFc23fbED9/f0T1L7q2rkBqkryBLOVAFWYMTtVjV7Xj5wUdBBYc9xTiql+pKdr72UPBsyf4n4a55zrLcs1lyFTMlnRlC5XzpXiX/qpWvzl/3U3/uJPdtMZsEdHg74HyKeQeAJXiTZDpVHKCWDj0LHpIOEckqVUE3DaajXUXt3mDdsMuVZaqy7zwzLlo9Pn9hoVjdIt9Kk9J5pJllUpltgRB5ltnUK4aPMYR/vdHSXtbDSCs3n/FJLaKb7lHIg0+rlTxKLqhPicp/ZkO/NIDSZuHCEi4X0nxaqqVrVij4ZRsLvGrS3bZhBTOJtFDK9oPkvP7qMShVRd3XuwE+9+/DD2B0exeW8nPvPoXKwBAjvnf+pPXI3LX3k844/JFpJuMyquvT8N6OIcMS3F2nN/NGqdXgw28W6RkbX6dCwtzqAC0nSMqlxw+c5ZwAbwTgCEiKxyr4btdaLIKGsPLkV7bQopAqGTJpoCxSCGARJbD7UJY9dQwVOYEM7j0FxQ6vS6gJlyuiiQfaI2HLepMLWyy9qeOhlIBxnqOsZKnA6gEbxzpEdQaKbK1EGBflNH0bo0iUvYcY9+Eu/+MZwtVG8jl904IR9oDPLSQqppp82QvgMI2lQYQd9UehFn02YhQOeafdpkLjzeRHo5tscV8eVTfnyQsp51j6Z2o/yFKPqhaSY/C8exEB7JVrBgF6jK00nxeu6+kYM4s9+TwK16A6Ig+bh2E1SZBGBKrXuaeAKP5/43Mc/cPC0cEDNRqFeBlEHyObUXbltjTFyv1aHppmF+Rqg9Mypx0vCk5u3sHcaNO/sxtACk/3NfXo0vPtHOBsynPgcY6m2K7IwtpF99P0owK8rniX+VvRuXP/lT8YV/+9+P+oU/yfUlVNp0PP70hZgHSxbq2NboGhdNbLupqSjLJQ3+bpvdEb323X6C/fnoLjwS04uqB8f3oYLwUHODNucWu6ghpIY203QbBwdbjPzOID3ncVCmunVArqpCkjmCBImih+dKUw05PrFSc42UaQPCWcA6P9WMVZ2alQ7hiwbnmVnUdI+KQnwnhzvUo52o9lCdbSQNYHERSdWicWu4V3DTVZeORbRnwonr6cSBCgVDru8i/xH/8lP+FTxVAwEnp21OzF+xILbzVHT8bKN0mqXtrcVKXfaSOBomgZK7XXmFNNKR0Omkkqle7Xayvcc9+w/JwA9A5wuQ2B365V7g+BRFbCmc2LyXp5nfAmipgk8RZziH1Di7SXvAAAIt7blsoSdjeKU6EUoQJHtUyayEUTrUkABzC8248GgnXniuG9N4bSdHxIPXaiOpM/Krc89EaUrn4Sp5ucg+xbOr0b7wb0dl+s9zPc2zDtLhsbiEMT45wZ51iYlAWsYzMaleiVJzifMF1O656M7z/gkOSuAJxxPRnHk2Fs/NUttxZqgUTdSizPKLMHrBAskK1XR5dvOMvnNR7lmcgwVUuM8U/LPTzQRFShUkugtRT1x2TBqWATR2lTaeXVcCUh664lXyEkK6MJAaRfqeoK4q1WOAVcoJSDpadrTn8H+O2aqQMRecs+Fd2goG55kM+iPe83gch7lgOA+wD4/9dhj3x4QBUwm2ft81lzkOMI3Iw5g8HRHO3bGMaq2cDyyzTcM8aqaBp4PBINb3+nFI/GW7dIp2OUGTIfPcApHH3CcQ2c7xszY5B2TmMQtSgLLweLmf4YmLMGLW+lfsxOt7BLf12spmLTmGaSeptqlteUA12GVCAAWilcCxchbq3KVWdGzAfXImJuNB3P7AFmIzpnRF6lSej1LtxzlfI0UB1mXvsU+xD9gNj0f56Jfimc+s5ND3EcZ/xHnCP8p+iegE7OWoNp+M5vQ5zn0fp2QC+BrLsfCIk6CLMtZ1AJBMSrSVxQ6qrI53bDmwBZFKjbluLGCLTuGo2DshGKxsva5tdDoX9bRtOx2ka8nCaweDV0SUHmt2c6HM+4eTODhAinF1sAewRqj1znKUlpfjhMro0rQ6IEeoMHy0tMdzDCTpnRzXAJArLrgo5ST3sW2jSFbzOhjiALnoEGByWqX3depG4wrAYneE2Mj2VOelEP6oGn0cNs9HVJQTAIp1DA+bAIzKVmqCE44VTAyXHaviVNVbhG3F9mE59kd1l5VQyygmXUzlqBCpXAua3IUOxCi2U7B5zV6EyVt5z8L+s/d/GIACwVZB1FFCZLiTHGRQacFYpJySkCAYvzaqIqc0rBFEDe7v7/Rj9lIz2gsY51fqORzJqXxKOol3MratDkBMniYLSCse5WSV2CHd90nrDa4FHszvfC6e+yOfz26cbWxGbT0sNPZ53n2U6wscL0dt6ir0IBBERT6xr8T0xYsp4eBN1FBz2kcqhnM4H86J8LMBZT06blame9iP04CridRDHaNWvd/ptZBMGPmoXTRSDqdKtYf0cxS07XPT2K0OtBDUDisXTI4Q6ePtj4b1OLL+gNCSUhKAVonPVvjDPmACCIO+K5iWcHQqsXdQi91+I7YOmrG+U0fiNGPjoBeb/enYGk7HxqAXD/udPN7Zb8Tt/VbcP+zFPZ7fHszEDcLeOpyJu6O5uDXg3nAubnN+hzAf7Uzi/e1xfPTwmH0St0bEMVmKOydLce/0ePNoMfYaVODZy7HdPB+VpXPn1pBBL2nkOU5MmaSxWIBPtWdhC/WXEtDzxJzniRH++Y5SiXPfoeafecSqU72g4rlGKzVuPIkb64PskVhZmI4LS1PZyd1AZbYQvWL3eHgQK3PlWJmtxkWOFy8g4V6ci8lRP7rLa/H0i4/GxeeXscMWyd888V8F10+SpNLNvfBWJ/ERkug9TlGJgClKSq5WdKfG8eD1X0OKjuLyj/4Y7z5G3rUveV6a5jiN+oaPeMmNLmq7bHytOBpcj513vxOrVxejPj0Vtz/cjeFgFCvYXXv2Cy83YunRxTjYH0RzGTUtQEnbMmmi27fd7SEV1AxUJufvrp1zEMIBtFKHjgByA4ldTemkN+xQ+E08ZGmbK2ieDGLquB/NHtdItNKQuI8asfPwJL799kHc2GrH9Y2ZeO9eNz542I33Nzrx4UYv3t/sxAebvXiP43vbxfHDnXZ8uNeLjw+mfrBfPwBoh1NxAyBeZ785oJyjqbg/bseDcSceHE/Fw5NerO9P4ubdh3Fjcz9ubvTj9s5RHLRWYrc8E1vmhwq7c9yM7eNGDEq1GFU6MSw3X66cA3SlUuWlnBGEqIc2CSoFXCrHAjv5L8EGG/NaHZMAPAMY56cgNYy1P8PzXDUpcJVy2jJKzxsPB3EA+OaRBhcxwhcwhNvYJnYO91AVF+b8mEg1rl5q5zCmqeY4ph/F62weRaW+hvf201GdukRMqNXSBdJ7mizMmgr5UMSjXiloCY7kx4cd+lOaI2+Cjvy0F6I2+k48eOfNuPBZ4mr/CGGUaHiySL0S4JxgPI8GW/gqT6E6ZnnXL2Mfxta7X4t5QFafmon161sxwBZawmv1e682uC49sxaHOEC1mdmorV1BAEGI8Q4eIWrm+Ci9RAeu2mesV754YTZG2Dt+fqrR0Jk6yok3J5TjABXXxAs9Gg+jf4DdxDt2i3Un46jBs5PDSgy2SrFxZxzv3xjHP/3Ofnz99lJ8NLwUb2/NxLs7U/HhbheJ1IqP9upxd9BGgrXjTr8W9wa12Bg3C4AAjI1hLbY53z+px8FJLfZxIg45DrCtBjh9+N5xDE1FSaph8jtyFDGVR9VMrqM9t5LD6lVaiCJoeYqX4oyt9HJlFdBB4Vz+tUBaASBtsGJ5A69Ej8Bh9/QUiQIrr/NnKH9eC1bYn54RdornPM9vu2KvOXjw1uYQHT+OualeXFrqxnwHOVIFUCfDWF5tx3PPL+TnmFZXurFyfip6czgMc42oznchNF6qiddQp0i00gT7Jpd/UFKRk9JDiPI2Odkmf4LP6YUHHG3sUE2ay05MrTbi8OPfjur0U9Fd+2nuGRbPE0BMkJaVajvGw5vYd8tIKh0KwIK3vPPRN6LTOozm6krs3N+Nvc1+zOMOa6eh/GLx0eUYHuOkVGaQds/GWIP48B5v6w1L46zR2Y3omsm9xalcFHywf5A2nROie90Onvsk3vp4L7qdRja6riNNDrG17m3X4nvv78ev/+56fPX3D+M7bx3H73x3N775wQnSaCEmVMbjWjs/PKclqHE/dI4DlaIoezHwQLAkn+QztzWz7E1QYxkKKZRHeayokJcpSDgXVX5FvHy0j0dOprUfcRw6s4uYCZoqRZwpgIxEL8h7k3i5Mj23vIbae0lbwyxhRhCIoF7wz58Gqa5mIcl8QBjCqy6N6jRwkTFiPQNj0a4DNvhnwQyv42Ljs9+T2KB2T0PcS8vTubRIq+aIVpQlRvmlr1yJxgrMIO1qtxu1BcBic0gXu0iD6ug+xhAWaekahcNjLS1wJAeoV/sEj49+iSz/Hnn5FNe22SkRbSCyz9Sc8r95KdpTd2Owdzd6F36KcDZKC1zAg5QrlQH4yV6qtHJlxZISXy/669+L8uGH0bl6PsZ7w9i6vUvlmMGYx9NE/U9TnmM4d7hXBswXYEY/Jvv3o4IqP5HOJzAIQNQB0/7OIeVz2FMjdh9sZt7sjckvaaNmt3fxBrHVnPBy7+Fh3Lg/iq+/cRC/9O2t+NXXDuOVj0fxxs1BfOfGMA6xl6ZdaLrVIZ9IQUCjt6bTJk+kf9rbJp4YKI7yKTmdHnEhKNy8x428l6c/eN8n3DseRukIs4D7OeGHu82peSqmq7MXODFtnxf4EAvll7PJxIKaukasiLWAqkJ0CndVV4Lmh80fmVM2M28mvM5fPv+hR5tgJEzWazNGwk4+dikIh8uYl8FwnBNs7NR2IRnbgnb3EdsNVN2lxyOeeTqOL6zF8QzOQQNwnSwTpkENBjw2IE++B1PeJAG9KG0x29keQWL8efY/w7UNu5TLOa44GkksCZj57sXUk/9uzD95EaJ9L8lUlAxw6k0SZ72lV+tdu9rcyjF1/rPEIX2OozfTjG67Fq3ZVkxTSaZxEk4OhuSiGqPN9Tjub3C2ntFJ9op9Sdi11TYqHMdidmka73RMOq1otJpihLxU4+YtJCjO02XUuF6xq2T2ujgC6/348P4g1g8BAMw9wlNe7x/H1gj61jtI5V6CVFxJZxufbVI6dlGd9EZwR0556XA1P/p7tpCjYsg9ScNWcJVj/uO+mUsiFcCUf9nPyjOFUS5oZLzEr6BRw5m+u22GdiHadSg6MlOEo2Aefb2IWEAVfbFeGjRT59r7gOkHoCs2z7ImGJ7zzAgXNhhmAYjb6Hxmd49SbDAcxR6GuO3CyFJU0XHs7nK9LVBwCLBtyrMzEWsrUZ57Pkr1T8R4txQ3fvu96N+/TSHfINFfJ00/F+Q77qSBY1Eu/Qgn2mjmzBzYa4sHm5kzd6rcc9Gc/0tIM2+OuFfkvNitpfP8s/mlUDVunbXPR6XN/eFedJansLFgGiqihUPQm+lFeTDmeQMnpB979+9F5aAfpR2lnBVNpp/k98UmvXq0Ua2jwyMqWTlmF+aQ9oCyXI33bo7jv/v71+Mf/vateO393bhxYxTrm4GxPslPpB+RGxva8+tGAMnegzZOhyO0c00TgGcFKSSOHu8odne2cUogNO+keuV+YUp4JDR5EzTy1ZFGMjI7A043ZZlg9Y4YNaxkyxD8S/4bF0fR4iAPw2c48mhejaWytIojcapeCzFbRGJAF8LTWPRmJp42gHkuIkv1ynXKsqwlXJNRbQKD+4y6nXHZd6eWNiP27/WJ9vr6AbWjHKtLM7E6W4+phq3p9vWVYxGPtVe6GUfvfBATJIfOY8nxaDGD1zgbR9sbsfvR/ehdegTbaMYckN5l8m4vwVkp3IrzSanP6a+zf5vzHneIEE9xtPcrSCbsrSaqwvwjDf+nG5ku1yiHkq8AdKXWjckhIB98CHiWYufWRhyNjmIOj/bIFSDHR1Gb7cWAyrS/vR+9+lSM72oOUOshQn6NxtE0OFFlAHfcB5AAaGauG+NtbN2dcbzxUT9++7Vh/MbrB/H772C3vbsdr3Hvg42T2DocJrPr0MmROi5PocaaX5jHW1YDaEYAN9JJHgI0e3iqdXuDC5AhCggijc6A6aYw4b9Sg016pBAhmMLH0eVixLcSXKjX8hgeko6LN2q7dqaxf7HpxIp0F9SGFg/ably+XB5TZ2xBzpld7Dk+zhrpkYwKxh8kznuZIltmTCaxJ2BPw3nMQuWz4p5iV08mbUIj4ViMMrU54DgO+8OcVwq1slHYfr/x3fWIhzt4hDCJ/XigpCGWbIxci6XPfCpq7XZsvnqP6/MUap8yAFAzZyZP07FKFHc+ipPRf8/+N8nDG/m4lPbfpXjwnb8W7/2Nfye23vib3LXlsigfVEmC6w2fnOxz81TFms9zfzSO/IJdBw/88cXYuoMU2Rvh28yQFipr6zC6vW7079yPvT2/EUH1I2q7G102tX9vLyqHxzHY3cMxggsbSGDU56TTjNsPj+ODu+NUmfsn1bi+E/F9rl+9dxgbSNEOumqmWYx7c0KN7ZXuo36xfCvkTkmVs/zJrs00NkLX0Bo6JLlKk3LC8mW7ELQloDhJxfaDXW/ZUUjGqa1+avsRf86J5pg2PPeUbIU/4F7gQuGR4+p47m5vSBUvNwdx2mmtGkxYmTJ7scALESO23E2h8F7+p7vvEIKElJQGK9SwxT3O/8VOTBTMZ8UdhzU7W0gJcdi3x8H37Y5DLVHQkSvkYNeVLiIN5hcAnZ/+WeP9XsYcldlYevEZhNVWjB98SOxT5OMu1ACsFCOp6JZpenyHneeZP1VusdV7L8bs8/9nJM352Pve3wEk/y/yV6gg3y2isYX+IeC3IbnYqjPPR2X5c9DpIOau4NlC4Nuv34oqQLCsg61htCv1qKPmHt6+bZ9W9LFV5U6r0ojh/nH0P6bCIA1//9u34td//cO49fZmtLtTsb51HB/fP4nNIZ4nWXHsmsO9nOziKN4cVWyPBxqDOpqq1SUmel1sWqTcKOcNy1doDdjkp0ApFsrx+vQeajhcOiwr0xmI+JdbgQe1WeHdspN3sWBvR2q+4i93u9sgAecKFkEs4cAGlaFSKdpxcydMZXZpda1SKb+kdLMWGvAs3TObzT27Vk5TyAiJwQyeofoMzW6+XwxtMcNF7TDuFPHVoiAamg93BvFgexTtXjseWZ2O1elqtJ37ifeZo3AvzEdpuk1GcSpKGN51PMqqHmbRs1CuO+iyHuuvfz+XWqj3ZsgroEtP1ja3swzvwYRfJN8AD4eiVP4p7hXeaAkjv97pxMJzPx41vONh/81oziyQJuGya4o/8l6t2lvRzhjzPZtfuHc8fJ33AMfeSdz6/h28caf+6ZxhpPca2dV2/c1bsbi8kh8q/viDe9EBJN3pTty9/iD2to/iG29sxt/6zfvx+9+9H+NROT68M4xXb5fiQR+rc4gqJb2LU372vXFqFyn1oaqgguTKiUanG4t4yrbv2fCckomgqXc4qtYtR9Eh7/1kYYYrCkVVln0ETrxkweGbJDACcZD4EFmmDvgm4yiPkNQICb9wpHpt4/BVm0hsMpUrRZju6U+piG33cmXp3IU1PJCXCrAps0yvUJHFiF90soUTgNQGRaZhzNf/HHRmqThPRPN+hicxC2Les3byzFnvttPd2hhGrdmIi6vYdTN4gXXsBpS+XWULFygAjD++eY/KOIrqLDUS0JX0XFF5UepEpVmL7/7Gt+Lv/pWX4/JTUzEDc4tcaATaICy97vL+3+eekmoJE+0rnAOieC82v/0fxuD2347WHKpx6YloLTxC8T+K462vxvbd9wEQ5aqiWktb5P+Q9y0lxr5bBXBXj1CXd6PdasTdt9fjg7cf5HwG1+1V30xdW47duztx5yPuN9rxG7/zYXzw8cN4+um1aOGVfuNb1+O77x3EG3eO4i0E4vc+Ponru/XYG6OCB1Suk1FcmqvFJ887v7QcWweOQaRM0LYYRkZZoa1xzyyuYDbWYnywEwfbD7JBObsmAcDxeJAgVaZZhuSXtOFemkpcZzekvMsyKq/lIzzmefFFRO77KHlORbSdbribqtxeEz+v0JlaxObF7EBlG1jwZT+y7zvAIk5erqxesEei9JIJm4BH41U6GVmx3IMNjIpsAUENBv6pen0n0e8LWT3ymmgSWCnpRLuPzSTnObSJZ3ZquwiNzoQLNC/Pz8Uikmam4xj8Y9RJMVO+cngQR7htJQgYU9SarqstzVIeK4Y+3Ek8/PCD+L/+x9+P1771bnz5xx+P9qwNxRYZ+0rKBtw8+tViHWE7pFF5g3uvxPu/9JfjH/7nvxQv/8pHMbj5B4R+A6kLMKtb8Vt/9ZfiP/g//c345td/Lb77O/9jfOtX/168+rV/FO+/+msAaj2WL+CMYBWXyx3i/zAq3WE0jirxzvc34q0Pt+PN97fj1e/fjstX5+LSc1fi5pt34/dfuROv3xzGL339bty+vRfn5tpx8+4gV4HfHuC9zsxEBfPCNfowPKKMoT4P0HLZsbafgY9Y3z8Kvz5lj4DGfR3noOUwKgUDQB8f7kV/8zYO0v043MfOHB7iqOzE0f4Gx+0YcD0gzFF/L8aDfSQ753jho8PdvD4ewI/hARJ8H9PHd9kPOe/Dh9F+TMY4ZO6jftR5Xpk4GjuH0Oo/JSCN59C1U/a2MSM2SW8rBlSEIWn0D3aVdIKunKDLEcDwKIHD+2eoP/sQrWtr2GZn36CgoqQJLDf/uxftNsSRoDMPRa1yEGwOWbK5QOABqiFEugHoXI18bX46Ls7XY7Y1xskQMifhPE6XZtAuEGISuTRtM4q9A+bMcNXY+ei9+O2vfhTfegOCbVyPL/zEs6jbaYBu2nZn3UZg/CbxANL6JNa/+Tvx7n//N+PuWx/Hre1GvP3hUbz6vcO49yZe6N27sf3+Zvxnf+1O/PJ3B/HOe9vx7Vcfxje/sx6//81b8Wu/8Wa88vJvx9Z7L8e99347Pv7ey7H5wTuxemUuuueWooU3+s57G/HK2zvxW995GO+/cT9ewNG4vDYXr3znVryCF+pXCb/9JnF+7168Bwg/womwAsJZ+AnjYfjx6ADv0Anmrkp6HJvYgPsIvn0Q53IUjurT3HFWlkPGnShjE05ptA2tR+lgOInGpcZqAKNy3Ec+j6JCxauM96N2vM/5XlQ5Nk4OOR6wH2KDAibCVr13dMC5zwCX13iqeD5RBXzV8R6mA5UYW1O17MqnrqF8Yh6I1+OE/YRyUBMAK06O0va4X4AO7rykZJNFwk3RKWJt1FNSnY2zs9VZRguuNCzZU70a3Hs8K9StgPPcY6GCNa/t+Bd0ejQ5kJC/2xB8u38c03htj65hl/SQdDXCIgl7U/WYXu3wPmDR4xlS+xWTzjxBythzYCQP3n41fuvXPoqd43a8/fb96JQexPOfvXra9rYE6G5B/N+NEqq9hOcIR3m2FNd+7t+PT/78vxLnL/VicP+DuH79ML7/9kn8xjd24ju3/Jx7PVp4yNWmO/ZUvUGNxqaEyus3N+J7SNY/+Ob78ea378VcoxaXnlqJ2V49mv1x3Li7Gzc3jpFim/Htb96Mh/f3csmxd5Fsrlpgb8H9nXHatE4lrJfQIqgf2xJdJBF/JIeROyvLyprj46CpA0VneahDkTO7kHJYIpgjpVjoYpJQUZ255UpRU+x+yHmuU8OOdDRxlfDlXObCWWDO03Ucqg5dMfTfZ8U9d1cssD/cZixHJZu2feOuWeJqBy5ry79UoQ7eGCGZXeSH6FKj2SBczJuwEbrQmPVK5eXK7PK5tZOjk5dSnStPdJ8FVoqqwugvppMhe3im5yiotO8EVUpDwOk7/rxW1SobC9XKcwL6Pn8Zl1hwdpNTDu/tjeKenh420ZW12Vh0JrzT4lo4FRB8apHS602ORoh+apbVahYj3pZ9oFwKmPvd78Yv/8rdGJS4hz3xnW/diIMbb8ZTj96jYt7AMdAssNeC8GSkPjsXU4//8Wgt/lvRmn02Ln/iM/HCZ7didbkf/a3DeOWd/fQcHUWdC2lD6FNhD8aP4/JSPZbmu9FsdmLa1c+77XiAnRZbu9FDgvd3hvH+rf24fn8Yh+T347sH8Z23NuMDjjaEayNNabNiTsxTToFSAIljtx7znSqmRinnqro8mTPuV2bq+XwKleEMeyc+z3VrSS+XoqB+xEKvmUPTncPRIpzDrgRkG5A5Kt8JRdJUTdKG9s7rcHJOt1UDUNrb8AXQ2VXZBPCC3RUXiumDtixoFsEbVHrHXhVAZe/HEdpv4Lp1aMJpItE0UhioMVNoiQ/Os2mthCOxsLC8BnwK9ZogKlqjVYu+IGBUowkq7DgeF5EQkscZkVLQMIJNV1pQKR29XYQTbgXoshWdE6IIR8zu9I/i1oODaLZacXFlJpZn60kY/ANq1XH0pu1GIR4MhsOdg9jd3Iv2fCvKs3qSOBMnG7H5B9+PV/9gKzb7DsdGbZ9U4+tfvxUz2DVPrdyJyiJqpN1FoLt2mnl9lMz8JLlx8KYG72tRnzuICy8+GU9/6mos1w5j68Y69pAMgsDOI0jamKdJPLLUzsnJNls49s/5sNpWH3+wFQ+w1e7cH8RvfPdh3Nk8tBon8/0Epo6Ztb8HIFZ71Vibcu2Qcsw0T3Jsn/NSBdR8R8CVARFSCtAV81VrWREFSc64B6RgJaaQblOAVDDMgCxXgCom2zj3wvkQ7DCqTQXSOStWUPLdAlRt8i0vZJHdVNLPEc7y1pWaEjTy1HtiAh47xN4VCWzbRfMDunL2KLmwttMtnbijj1O03co8Kcc//yo5yuTCWrlcKUDHo8QY524poThP6Zfi7ew+gAI8hvWdDJ+islCvxUgF1Wwh9QpQAjTOXX5Bm86ZUE7Acbb6jXvoezK3ujwTK7NNMu7MI6QLgOg5zq5Vxjjej42Hh/m1G79yXV+bjhM5GMNACMQFUPrxrX7c2RonsYalGrbucfz8j89Eo4znOXuRArfIhtOBPgkYAJ3id/Iu1y9DJDxUVGdz7sl48ovPxmeeQNqUN6J1NIjSoJh26DomU6j+Jy92ARxApObL/Bkki175sT0BeHGaDt+9MYgDvHM0Wz5TVabaAxBOLptFas1hJcwrzQCfwJmmthWz4YrZ/QkO1SdizE/Rb+yPckUEP9I8wAZ0wcSVxamYRjrKiboDYkGQ/bQ6ey75VXedZdTgCfecoyzCbHbyvJzDlKQy9wjn2jI8hF/UegdVaFHiOHrfXanmsPkTTJQjHLLhcS3z5Q/jJx2JDl60X8zW0XEKAQ4BT0mXeNzLtRo23eq5tXJVSWcDMXAVRQIM0KRDwVFQCTQf2rdX4A9FO9Y2KaSgm0dlYAFGgVd0gaUq5n/RToOez6OMokA8+ej+fhwgVZYWZuKCUqRl4/ERmYdBMMe2u11Ap5SdlOtx52PUmJNbztuj0I/Kzj7e6DhefWcnPt4Yx7Ggh/Fbu/345LPzceVKC+8M49dphpMp8vGneW+JCrUOMX+L83WMcwgEcbKppYKauvZsPPcjz8enn+3FTGU71u/ux/7hKFYX2vHouR55K0yPNraOQLJBYXSC+gNYU616XH/Qz0+kO/q5C5BcVstlKaZQbTpIrhPSqR2nNLq4uhSzs9NIexcJmopOrx19pMY6zoODIazOWziM37/ej48fjOL21lG8vz7ERjyKxy8toKobcdOBAPuNeHg0Ew/77dgYtmN90IoHo1ZsjJrxcNiMB/069xw3R7h+IzbHhBm2eFaPTe8TdvuoFTuE3xxz76ge2+NOHI5rsbt3GLtUonW87IPqfOzh6w8Aod6rCtCutgFAa8ysRqU1H+NyN46rOHE1HL86nj7Hk1oHLLex6bLJpPyS4NHtLsDFdiqt0i4rMMhG7cK2ylP+a+O5FSArQKdkc3PeQAFaL4qRs4UUlFmwlweFmi3jTPRjfXcYszPteAQJtkzt7zaPqaWFgdxF/QhAVfZgVIr3P9yNzVubsfbIbFRmpuJwYzv+0f/wWvzGH+zgTNhthqgnH9t7x6m+vvzHL8bRcDsmEKHSEnCfJ1Pm/WsA71XybZXokldHFpvhIdczUW79dLQufj4e/0w7Zke34/ZHmzG3iN050+QNbVpsJW0gQGUHuyNk0g5FvGH6Racyzjmprh3i7gw2169bwg5zauGUdiuA6fZmoo59iLeSY9GsMA/2BnGf/Nt1pJTcPyqhro9iiCqzarvu8S7Sbn0HED4cx4cPCD+ain5ljvvV2B5iugCWnXEp9saV2BuVuVeOXfadMUeBdFyNffadwUls4xljuMTeEdeE3UeKOZhz97ie3Wnj/kF+xce5Esf1KQDl6OyjqE8OkYA4Etx3oGdzZhnbqBtHSM6Ss+yQeiUlH1LvBCk6HI2LQZyA4yUb7wRMoYcBlHYd0RZ9dQWQBI1Lw9t0UdhwSrnEZ7ELOk7km/cFY7ELQAMAQuISdF7bx6ra2sSZuPGwT02vx9Vzc3F+AUnTdtAnYCsfwZSCsQGgHj4cAaZRXP/4IEYbe3HhKRg2147XXr4Vv/OdnThE/bhcvgMV7F5bQO3+3J+8ErXlITD7TNSafzFBFnGd3L5MfpTWgKjy+djGHnvn5b8eU0vnot4qhkKFq7E3Ho0L19ZjZrARO5sQXcfKSgqNnDTtXAadazftLkGySAW6QlkuLk/FIvmb53ppYSoWZpGcvU5O1u71utHq9XI0rhJcdYTAID+T2IPBh0MNfiQktuMGnq+STXVlRZacLl59Z3MYd7F1pW2t5sKWqLeaYwHhN7wzbLYUUNrC0StobzOYZo80ngx4n0pUbbgKAfwmfAoc7qqLaieHAWyKNO2rbdgo34saNnLz5LTDH4dJ0HX8DJMDM6CPM+VMX62oQNNXODjYfrmsHvYGJc2mgGJEaWHfZYMjNS11upYhqebXj80i13oknicmeSZYC0npznsmxrMiNq6JW09HwzMnWnPPpoBl1xFB5e8d9FFh1GZsFmvOBPF4hFNwBPGV4S5/6nfCpqhAU1ON+IPfuxPf/btvRNxHlQ2LIdN+ysh+yDr5dKVLV34s1al1U/NR6z5NqpKSaj35fbK0CeOoieWV2N84ib/+H//f4j/8N/9JvPqNm4SZIuyIo/lfAE1X48lProTfhhhgPVsGl0lQglt8xyK2MRfs3htha3Ej6oi9dm86ZueXY2lpJaZmFqI3uxydaac4zke9y7E1BQBQ7TYKIwkcV6ikpi5iuxqz8qSS7XN+ZyMrL3TLhmmIq1BoNZ3oo6SGTMeU7XiUJoz1VKNeG9v1nDWBtanreuXcd8BsFYnkYNEze9AVp87mxrZKo2hNdnGixrzTwPFDjCcMFE6aURpR8hghJR7c4T2x5m5vlt9Gc2h+Lop5NGTHe7dQYk7QqBIFGgdeMFJAl53EFJyjNdCFlfUABae2hsn4rrQgTd4vIpQ0Pi0GEnCfo2EE5tlTw/oZowWcB9fW3T9wscJh1nCnHBreQYZH2BFj7In9vV3uHUUHo7uNh+f0xX/8i+/Ft375g/jTf/YT8bM/vhY1JFcV5udCzFSKp56cicoKiHaKYeWzmZeYfI9/r7EDOCfhoAvf+drfid/8R69EH2nTcmmK7NQRoAT3rV2O2HRDJOnYCeLQxyYVAeaXuO3wdhEcS3Zsb4E0o0YPqNRjVKOVVWWSy2go0diVcBrudtKrnqlrGa+SWuLoeMl89cmB7iFxJsNIRBrKbIHWbiM5u3NI53aaK76LvEpQpMQyrwIKgBYL3RTgVRq6+moF0DocKSdccxNXD/BVo1EZRcc5JoDFdASlswady5HaT37yAAgmRsybeDBv0iPtfnDjh/AGg0ExiJQyFvNeednM1kB5Ts61UETiA0Vn0T5HBMh+IzJs2oDsvisJir41Ue+LxWYBiscCqCCC8SQTfcKfI1ymO/VYRdoNBuO49xCnwsrqh0x4ZpfQCEbfujuM194Zx9sfHcVHd4/i9gPUJ/e3+tX4f/+Nt+PDt7fjf/+XPhVPnavGYA91QTHGEOkP3t6Nl//LV2Pj+wckpy12m8rxm6RtjXSRHedMbEevezP+6JfOxb/7f/hyPPO5y+TQD3Mo7YwKGjy8F7c+Oozbu9U4wEYSHBWMTr8nO8GT60xN5xepq80Z7JkekG1BE5ikuqScI9tfLC8sHU2sFE3u6/0BMq4FJlyARthrmDCu45KNqajXoZOiUd/SMEd3JJ2t3QUdK9hQrnRgn6fqUXC4MI+OnLGmba1k9JfnvEMYn2c83NOzVAtb1mSqL3Jll2F+5Dg/EDwGfKSpVCJt41Gz5ax94jBvXqegIVoxYrfb3t52jDhmkxuoqywtOwVxko3DBWB+CCAzViCX5I3QDCfii4wnEUz4dD87T4aYmcwEuSfeHDxAqQoiYGeQea+peKjAWnb1vHNnJ6qowscvzsS5GReSIS3Caes9eHgYb3ywE7t9GI0zsYV9s39oIVQ9pfj+a+vx8c2DOKovpgTZ2fE7/Miz9/fj7/2Tu/HNb3wc/Y3XYrnz7ZiavonKXYQotvU5gqUf85dW4nM/+eV49Eeehv7T5Pkp7vtBXDI7vh03vvrfxu99dydeu48dipp3PWGKmhORVXHdtNFm0ImLsXPUw9C20bjDszqa0yYKmxyq5A31SUVyvoYVSsu5jDR3GL/Md/zazv4u9EAVEcz2Ocy7uLExBLAEERbJ0GJWvcDodqdP1aNSU9VY2GskWWx/CKCyWL5m5rnWPre70KhSQmHj6cgYr9+EKKsWyZNdWC7kc4KzU+rg4VcB+UT1e5h56Y+16zApkLjapmLIrzr2+/sAjnfFRdJr9HJl6cx7BYGpWnmSGSFZM+5+Jr0ESbbd+TTvFYA0sgQc11kLeOY93uT908ZgRbtSlGcp7tMblWFkFCK4vP97t7djCEUfv7wQF+dbkev+2nqu+OfV9c1DDFFsAgolsLNgMo7EXK7ga9+7F82Vx+Ln/tTPx70H97N7SUPZdXEfIkFf+Z03YuN73401vNOlK50o4aycHK/D+AMk/BNo2wVyTN4nL5B/50bItUnce/W/it/9pZfjmzfx6NAQ56ddMbOe49aIIdvhrEjV1kwcTHp4iwCNPHe7TbxSag52Y6ONN4yhr5GdgBmOktmaAVwmza3MI+yx3d2DtBst8yye8Ob+SdzeBHkkIjAEqCBxYKbDrzrtLhUT0CGt7B1CgCWvjC+rebazCi5yCwDVQB4LuSMQva8Wk5m+g4bhYdqASjfMD9XycIhabc3HpM1OWvXjYbRLgi6gyxjeAfjebLYDHgG4AYA7cokAYZGA8JOpeK/Z4V8uv2SKJn4GPM8L6YWqIweK4VyqIMvgEGjQn+LSOAVa0S3m+mNuOQqFa4vlBz5ID+O2iE8C2AhaTNxQHTiv8jg+fnCAXTeM1fnpuLrWheARrobUYq9gzO5g7w1gug6Hi7FYAVRDe4fHFBjHBOnx2ocP4gHgrGBYz87PxifXTuLnn6vEkyv1XGt3MDiJG+/tRBnwzp/rRLV3gQrhgjs2YtqD8Eky+AzXZJhyPXjvv49f/qv/VXzrvXLcPZzEfOMkVz6373FM7ZZOeoK1OiBGrQ5OcAjIV28KT7LC82R20TBqk0FKGc0VaJqSDulADAkAhd1g0Kdi4ZljN7kEvz0Ht5HymwfQFzrJYKWjwNXcqeNx2rbX4Ggc8i4nwyDm5B8KNPnid7z8DECmz71iWFQyw0t2r80aYMSmFNQ/cFZAXwPTa98RzkjwUqOboLQnugXN5EGfSq8J0OgWUzyHh4cJPMGcZhYAkF+j4bAAXblcTfWaTSGZA/6TmJtZIYsFcQtZlvkTnMWAQOue4ZRogtKHSovTuHzI0bH8Fl4S66Cokpztr/dqG5w17+HOGFXUjZmpTlxYbOLV2v9qRzPOY7ce9+9tx35f7/ckdnZd/AYmYHMcDCZxiNTZ7kfcOzjmHAJosA/34suXjmKpOySdCXF24hM4Fo9dm4/B1ih23rkXsTMCMOdQt/OAh5yO9mK0D8EG9+O9b/3X8bf/yv8Tu3Ace5N62FF+EcDZUT7CQ7D4DvVyfmy15kwsGK/aAYR2Q9UgtsTKZihPeQGhGKP+XgLO5hEdtJyonKtXAfvDPdRpP2lbVMxyNvzuufAM8RQf7oNXpC2zO52pmJ7GGYKOxdJsP9RQ+SE52QDNi65N7sEfWWK+U60SmazyfmGn8478JpBrzJwYL88cH2irkO2EpVqT5zgm3GkCOtsnbb8Dk1Fr9wAbqrZvUwo3zKw5EMUCsHziDP/La6VKLbvBRH+KYX9ek+nEDP/0chxQqbpXtTngL9vyyFChcoUTjD59x1rJo6LwnKQ7TdzcZlMKYtbjxejKa0dMNR0RXI7rG4cQsBYXlrqxmgxGxdrB3GshWcbx/gf3UScwl/S3dgYY3RjeSAsL/hD/odJbjqnZGeIKCDKJx2f60a0OY3a2ERfPd+KpxxbiiSeX45FPnIvZa9gmY2yOW2/H6P57OAv3493f+bX4O3/tv43v/tYvxyu/+nLcXwccAAo/J85N2ylPGhByn5psAXW+VHFtVFwLGy4I28K+sqPdLddrgw56jxgRgACwYh/pzaVqgyB+xVsHw4X6x4O9OPDDb9yzY13v+Nb6EOdDmjpZW9ojZaGzR4eZNZs4SNDZhFK6wQ8Bn4a7zJAYgCQHVyaniIsf8iwfafjLmzES2O7NGne5ZYIFMDl1LqtLqrnQ7aTUyG5LDAzU64DQSjkqvm09aJv+wU7093fiWNWKhHVdYtcatjmpUa+/rMtaACwTVtqRUd8l04lws2khJC7SyWwKLIGmqPa9MzXruZuAyjyfxuF1ftrbtjfAZ3DH7zspx+4Ta4H2w7m5hoP84q2P7sb9zTEi25oNMHk4pqavLE/FuaV6lMb9uMjx4jJEwJ03btWtnzOXUA4QdT3fg+NKvHcfMsGstaUWYLAZwzRrqX57jy/H0s88H8t/7BMx9eQcXuBe1E9Gcf/jnfjdr92MbrMXjyzW4tpCxCPzk+jVxlHhebWi6itoYDunZXEYVLvdTunkaA0rVg56lQ7kK80NgUEl0749M0MccZvSi0o0pFxHJ35hUNXp/RISbhz75Dk7zgvysgku0ucd1aa9RPJEVSb4UgjwLv9SInIDuqtiCyGhWTDGOXDwQqNEeZBILsvmroZKoUQeXCZsiNM9pGIPJ40YOZ0TSV5UJPACkMyHYsZWCBuOd7YexC6efunokPiImzDO8UithrmgR15ZvXA5l5VQauUkDqIQLMWxkGL8pcoobIqiVpg5C1q43AKMf5m8l4bJ25kp3/dcCvhensMUpZ52nirWITVdxIPjy64/2I/FmV48cXE+R3M49ssMu05df38v+qgfpXCLWo5AQNUeIdpLcWNzFAdHZdTNDCDoxlxjHD9+bYiaOYSJEctzSiE7wyHACQY9YV0xoNRbisr001FbvRALj3WitzuItz4+gOE4MfVazBDGkbxafX7YuO0oD6TapFSP/nCSNtXy8hKVw5WnlO6WH9rAuOzuQ3poJymdbTA9wdaZILW5QqrBZGJXgxwNd5CAB2kuSDc/gHJvsx8beOlWHGmtRE9QsCuzNGlypXt23sJsUXsU0rVQp/JSisOVBJ75APjEX/EbYof72KGAXm8a4OjIudihkjH5Sy7lq+/alGO5cjHyCpJrMswBn35A8BBzw3ZJB/pqh7rypxXQ0Siuw2d7o/K8Xj5+uazKkhhF5ootVScZyN4JEta+MELTV3QrUEg1QVioUZsDeMcazaPM6tn7Esd/PiGssDYcjyicIQEyu22fAuvaaifV0J0HO7EDsV0ay5EoArfRqsfMXI8aTiEgbr+v+I6YmsaNR3AMkAo2QFqTj3nnRx+txI9/qvjc5WOP9WJ6DbAs4wQskNce9ob5xTOcnGAMZs7wuu4O4+2bB7ExrsVHm/agkC9b5qvFUqoOJ7Ilv93pkJ9e9KbnYmlpGc+0WErBbyzYA4BBlJXKlZgEquPdGoBRW2eE3eacW4GgaoYa2fzQQFLJb9WmE7ghFE4SFCKfjp4uwMOrnOZkasElBR2GD7PLhJfWds8VmkuwUAaANuZ5wUulIekhiSYHm1E6Pm0KAYCOMq4jaesnA9RmP6YrBzFV2olu7EXzaCc6k52YLu1Gc7wZzf7DCGzTXJ0BaDjvdhYCXXQO8/JcVspet5t9yzqK5l4cuaxGpTu3kJIum0bIbE495JcgFBmENuOK7VwZW+5zU0/W2mlBLJQ1U9Ht4xTvhHLnpn/5js/tJShuW5tLUXfPERvYYIBOMfzW7b3YGxzHE+fn40Ku4QvDqqiDFu/AvVsf78WQmuWK5gf949jexynAwbi+Qekxfi9cPB+rS1PxE9d2Y60D8bAH156ej9ajs1F5ZDViFW8VyVSaa0WphboAf3u3bsb1b7wbf/u/+Xb8va89iHUcEgdHPrlai4Ue6h8wWS4BZS+KNXt8DKHnFgF9N5msIW+FTDXGtd948BO/MpV/WWl3trdxQrAHsZHt3chhRT4bI41HBxmvHz523JxrFN94gMrVwyWIlU8pdITE0SxRvRYf0IN22pHQbjI+4FqJCs9Ub1Qo9xr2V73kh04AN+eknkC2d8BWhHppnN1dzbKrsFtBtDLJN8Tx645+H8KurOQ3kno80qyxCb0cA4UIUtvBCicIoyGZzaYs7tl1Zxuew7F0mOD2y5Xu0sJaDe+1sM/EBq9DkHQAuP6BdGbLmWECiutsA+LEXzoUhC2CAq4MDYWJQ9AasfeKMDCO+zaVCFCVQhqZpGmbnQs9O/jxvXv7sTDTze9uzXbs9IaB1P5atx1bW/uxvbGfatLd/twHG2NAV4yC+PznXox/7U89FVer75AOxu5CJ2r5KRqAtvBMlNqfj1LzmZg0YFztII5v78Y//s+/Ef+Pv/Zq/Obr2zn5ZQ4H5jNXunF5yYpmGtiCVEIljGPI+gMkS7UZC8tIOWgnTayoxVeo/car3U4FPRRK8KpYQmPH+Q+O1EGVDWDeYIin3MeW3WTf5h6eH8BrV49yadZxfxwuwe/o4aVO8SG5i3PNeAx79rG1TjxxrhePXZiKy8tt7M9qXFvGCZstxfkZPO35cpybddBpneeNnPjkAFArN8mgVnVdkNBI21xlVX6KA45O/hmjUQznkC0wk/Mg7FaW3mPuDQWgJeFe4TAW5peyqmgOEgUyXdxoQsCvWuXl0uMvfPpFknql8MIIrBjmxWJXPapqC6nUJIwjYL2XtgS7iwbaxTNGtaE9EmdKQEdhKP1sFVKfF+dIDAL41RsbbZ0vYcOqNcvPPPoJRz/09u13N+JvvXw9Hr28Ev/Wn34ufuTxRlxawObrUJqZVly//iC+8zvvkF41a/+D3ZP4+MFR/P57u3H7sB4///M/E//RX1iMzv4r+XWdOvEer85E+eJSlFtXyf9VSLUAcW9Sgz+Ik9ffia//w/fi17+zEff3S3Fv6yAa1OrPPDYXi3iski5XKoXYxZq6qAh845mF5VhdO098UBd6aQvbZeikcr31CTbPiR/p1cbjegTYdva2sHNQw05+sBGV+CYOeLRuwqVKvc5tl4bFI9XJg14tws7M2jdKPjCH/ABKHQCW0RAlJH15bxxHu/uUR1VXi52NQyqGa6dU8xOmYDeXbN3DVtxCiq7vHMeth8PYPLSttQCay0+4OULFMgzhKyVKLZZVh/IJJAWNeU3zSR4rfAxB+ZQwVkCXoU0HiSc2b9lTYnh/9UbrF0rPfPoLL1IzX5Fo9qEd2+WRotRXjL7YjNrGSnW3Ei0loiglIu2FbGFH9FthEnj5TnFtm5wiPI1XorStym4w8pd9izmGH1tptlPHLqjGFnbMf/0r7+KCV+Lf/uc/HX/qi8ux1h3H3DTCfMZF+qrx1X/0vVi/u5M1zJEpu2ismwdTca+6FD/9p/65+PnLH8fk4dfy+xEN4p08shKllcWYVF0Ae47c2Re7Fye7m3Hy3p2YbIxi/eFu3Lmzh9QcxkMYNx6i5lqoDfKoPSJfJHJVIDenojvbi7mZqaSDy3PUOi3K4zApKiPlO8I20rlodmai2pqPsisWUGkbU1PR6M5xXUyltJGimByOnUx5ZBx2BDuEksTJB9zIcM1XR8DcYMem8uPB97Brkfqxq5TEBuzXAXfRKuAMs52DSezj7OxBn0Outwbl+PDOftzfPuK+Xiw8gu+aVMlz8pPOilIdTGjz24UnnbU3EzzsqlnzebYOdbbDEYceerEGDoFBwMiuNMIV2lAvv1OADpH4yjGOgqMmHJqerrfEENWAK9UocaYnigpMUWqiJKJtZ+/ECDUh6AQqj1OqFQBUATvEhl2gEU8xctiWc8XycY4/66CKHPo9jdjzQ3D/4Js34uXXNuLP/+Tz8a/9c0/FIwvjmO8dRM0PjCxOxR/8xrvx2h/sxeNf/FmYuBQ3X/tW3MPrrCxfix//k/9i7L3561H58K/HtUfaUbPd7upqlFew58pXyY1G/22Ou/yN4hgmVJEYUAuRAHzKjRhTiAHx9ZEMJ9YgSmsXltKl1uSId1yb7mT3E3o/JrU2UnQRLxJgK9n84h3SPBfJzkW3PTrw0SorRU4b8v7/3LSeSq4yFQAtHqBhPiavH0Zp5BerMUrx+mMb4HCq6vZT8Pv74zgcjqN/VIr1rUE8BGg31k/inZv7SDx7cZTcRJfCQznC+xzzQ4F4B8XIooL/VgaBWSzIA5DgcI1y21yVMg2+ZssG71tBc3UocwKebOP13PcqldovVJbOrawR40tFd4UgKDIgsApbBdCYaEZAlngsjAyrAaxt5x0TyjeL1zODGUZoCliuNXgLh0NAatcZoACuDYfYwWmjNTCiXY7g1Q83s73q2cvzcXGxGZ06mdarQ2K0sWum5q7Goz/6r8alz/6JGAOCWw/u5xe6n3zuM/Httx/E5u2bsdw4zBXZJ0vUtiaeLxKF+kYOUa+oP9uTIheeIceqtJVppKGd7Kj7awsxdbHLjjd2aSV6l1ejy94+fy5aa9eivvwskvexKPeuRqXzRJTrABpJGi6gWDpHGhcp/zLp+S0KpBzesdWxAN4PN2XE2Zbk40ZqKzaZmcdsp3Nwgt1Ma0SBqdCYxz6lLB2qeIv4s2ZDW47HB9iMCEdFg96lzsnDncO4cfsQaVhMqPF7EPZq2NaXXyJXWkD3wlkpGo4rMMWsnI00SjxYBvincBsjrFILcO5Ru1fv25Kofv8wYFW5MBtHYnl5jSheIlSCKlfdZPM13WsdDNWuyMl5r0Si9PO+K1SqZrUkbfxMNz3BSiJm0sQTV4Vksz1OKp55gQ7K1FZUPeVUNx7nl2OwXWaReDceHMaHD/bi/HwXY7iZH1irI2WwiKK5OhXzl/txsvF2rL/3erz91nuxsT2IpZXzceHqo/G919+M+syl6M5diMO9+9G91MJVf4z0nyTdS5TuMY4AwxERsY9jQX7mewikOcDZiBNUX2WJMEivaD4ak+bTManjfNSeI5Of4L2nAIbflxBYLuyzDC1Ol48lf7n0hbPVAFqqzwTb//dNpp7tuUmz4sA/aXj65A8FwMLl6IKPzmgDfDXMh950lKYJD7bLmCZ+HNrVnJQVI9c3Boh3sx93nGsd72HTqYKd9O7A2UN7FTAp/AiJLWR61sXS/zbRCDKkFec54AApieZF/go0IVU0fZEyfAQDOg7sNQfQYtMpwOoOFm11AN30whpleSkHPlo4gcOr6YWoh7nny0VBiZJ/Srf0Xg2HyBTtnhcjP8iVCDfsafh8xwzoUBCVkk2g5RoZ4pDzdExOw+r1ads54PE7H2yS8UZcQwItzvrdLcBep4ACvoXbf3wzGuOPo3t0K3rHG7Hkd/Op7e9+/zvhlwprnen41m98O+LuepxbbURpCoCUYFTJBXEuQZCno9x+Msrdx5EUV8j3ReK/HPWpp6hUz6ImP8n+HOEIW4ax5Tnec0kJQWUbW0Ho3Cz0/+Lb/69ITfcMzKozAAcgoi9vnKTexeRpAawmnmqPStILV+p0WHq9gS3anM6xeE6asRf1GA1wXCr2canOsQ6QsIcrznHg/oQ9h2dpe2rb8yN7ssJBBpofdmFqFyqZtWcdkOAQeptTGqjjer1ReK8A9RXVqqpNaabqO+vWyLY0x4NxL/vyAJTORI6eAPYCxXYpvSr3Qm/bEo2KJGxZaUnc9rMqybThlHhFT6vNM2Yc2YWp1mN39ngX224BgG3tjuM//Ufv4QhMxb/zJ56Nn/n0TFx5pBrVadRlF4mH7XdSfh41g1FeuoWlvB/j9fsx2roT477pAwkKbxtyabyPrXYSu+2LSL2rMbVyAQDN4imuRrMLEKuo3dF6bH/81Tjcvo2a7kZ9+hyAWyHMMmodJtryr5dPzf0BGFQJP9hkujd8Bn08z2sqsBUMepxVSrWD7V6ggsvCcUv7GZqo2o6OBlxjb6L6jlyWYeTIW1v9izayE66PbCtDh/b7HAeEd1THkcOHNPpVZ5NsH/MLNw472jv0izWuBXiCo9TPlRUcHDHC5kO45X2VqB6n6rLopC+gbSmyp+I0r0rgXtmhTdi9g/04QIcPAO5JlQpZAS+EV9q5EKP9666LonZrtNq/UHrhy195cTAYvTI6PAi/p6/hmIMBCXBioyZAU69nw6eEQgQDajKHFCRTOUQbNSkBRq4oSXheTQmmM+EuIfVYnfmtFHNmv8sTyIRUs8TXBL1+SdlWe9cvWcBh8INsf/frt+PXv/sg/syXHo9/4+euxqefx4CfAfS6u65rsvwXAManKaIt/JPY3fo47rzy21SASmxQpnJ7BobU4vb3v4F3uh37Rz1eK8Vcd0ia4+hMNaIzPxO9bjv66x/F5vuvZf9qEzvJNfMc4dtbWEPdoroA3szsQo4QVl3kaNwU1STNP43sNDMotUxPhwywAYHUGn2Yvr+/RZkB2GCMt7mVgPKTSA/3yL9riBDv+7d3Y2/fPlh8VkAxwMu041/bzCYiETEGdMVYwjp2mZWAvKLWKlRuh55X0otGtSFtnGKgN7q/t40TVM2mn82tA3IF4S0Dz7H2uS/TkGSUwOYRDUvrjEOotMPTo7URmJt+Tbs72eV8P/pD12LBGz5uxKiOzVnrEY1DrQoTyobo8f4mAgZJ1+n9QunTX/npF49GR6/sbm+lmBQx9vNpx0m0Y2pjAgjQKTlOVPZk6kTQUJNs5K2CKIk7hpC62NZca4K80FnwWkvM9TXscXCWv6MwclE+3rN/znDODnctDG1jZ7UvzjXio/uD+E//4buxujQf/5d/9XPxE5/sRmua92bwGKewmRa+hN31L5CWtsckvv7+Rrx7Yydef+euo5aic4Kj8N5Xo7RzPVptJ7BUo43krZM5v2nh+iHD/fWoDO9Dzm2A7ufOqXzYLEqQ/AxmZyZHLKsmnPjjxJY0O2CWhMwGSv+UAhDLORTZTcWfmkCnTKBtbWzGwf4ekh7TAak8Gm7AGIz843rcfriHpAeYR9V47eOdGDrUydrI5jhB134TDNK0AvOHrqSkwAFU6VUTp5tmUsu5Egk6PzNqv2w1DnGWnBfZgAab2zgT+wgIYnM+BwF5hnbTXLDZjESUcoXzghREwppw2mnkYuoYAB3tQZ9DJLKDagEXO1Us+tmQjBrGyTlpAD7uu9DOuA++AGK9M/ULlbmVc9h0pZesoTZ9ZHNIErQoMOXKBHOUBD+bRfLce/lQopohnxWiVwfEzTDZfYZNZh+c6pSXjSXjV3WrYopMFx5OrqUBE7NJhXj9kNudh6N44+ONuLw6iyfbQxXzDuApIwmjeYSB75L98zEgvl/8rbfj1etbyL3jaPUfxtGbvxb1/fei02kjZcu5MI1T5xq83yBf5ZMBduEmdWSffGbtisNDu6IoJ/nIYeCt2ai1pqLT7QG8Fr5HE7XBffZyFaY7fRCmO7+zJKN5XrEJBUnjcKIqtkwuvgNdnBMxhhJjV0+qwdhWD9BpHx1nd92d/VJ26bnSug3FJd61q6qMdlAD5boi5CvNHYkMnXI6oc8IUxNkhFG+OhNLu2oMMGzk7U11OJZiexd1bWc1IBIohvVaR8Dh9I4iSeOHBLxnOjZSm+58ZSeqow1Mn52Ubu1mM9p4ztrdziJToAQ0HQ4BORC1ovqFyhPXyoNWjVar6PB34WVtFRNKhLEJFteoPQOHnc7Zb0ohc0CA7i/3RNZZR3++nnW3AKRi2VENtnjXHeBIWOFoYfqqC9PiT5BmeOLRlT91S1Jd2dH+mSfnM61f++b1ePOjPWwXQKqaIT5EGM9+Pfr778a7b12PG699K0bvfCPaN34vBn/wd7Hx3spyaH8eYXvYsd2EQHUkTwyQNIfYgqOHlHNMPomTP4W5RTN+h0vpMDit0cpo5UhvnrtWPkePkHNesAUfOiF1rLh14spVjgB6fn4p6eJcAuyskT7fGHqg0pBoDgN3haQjrjd3sdeswPkr6FrYeyTBdf4n3gmmSgId71sVaQBSz/A2WeR33qDk8fEQOo4wCawgNVQhNiFSLJeQMK9Kbe1UypTfyyDvyMtMqxhgiiDhyt6O+mQY1fF2bOzsxQhJvrI0E0vzU9Elbs0sG8YbgKyN89Y2rj4SEQA64CErBZUyB70unLuQiyJKKO0OiZhNGmaCjGm8poq1SNzXZlMiCkQb/QopRf65TslF+KJBkXuKKjaNaKe05YACnluwApqqcgJSsBxijZTp47I7+8mCusRqjYgWZ6vx4b2DeO/Wfsz3mvH0pen8Fj0lQ1KwNw7i/kffjb/9n/2D6N94K6YPb8Tx/feQYofRRjr1UDd+K7XTQJJS+B66venC1cN1auA2EnUM0QSJeSTv5E/iWAbngU71pjWAk7k2iKZ9m/kryl7QQECo4m1QtRIVQFEiGUbnYBcJM+hjt7kURgmQY48doCP39g5zJQM///XxA5ik6hBAvFiMPywqtnQVVgi0bLwtkUclmfR0OJM9Ifmpy1MJlyuCkhe7LptIes00p3nqOIAybR8OVibLq7eJ7UcKBe3FsdDjhLLJyrky+d/bwNQYx7nlWexivFvwUgzbJ0ryULTZgQXiHmG6yEm/9ZoerSCvVF9GkRd9rRLQdh1ftqDFdEMKKUG59ty+w2zLs5YYiaKNZ1Aj37fwaWBTgFzExSPhjkbjHIZkg69tOnrG1nKHlFtI49EDVrI5uWQC2FwZ31WY7u5Wosl7P/b8Es+H8dXX78cbN/pxfECae0gLC0ylWLk8iSev7UT90K4i58Z2YnVxKS4vL8TKTDtmsNV6GItNVETleAM1u875VnTqSFPUqoM+Ve2FfYl0oiyVEgAroeZwJtQC5hMyQAOri3QhDxKYsE5ElgaqspTukEY55XnhlRKW81bZIUwCC9JBoz1AYN+shve9bbxTmU06uSK9Eo60Cp4Yl0OeGnYlRbM9VXjYVAYriDakX8r2g365+hJMd7Piu5SZ68aY8RF8Vd2reSqqf/Igz8yQabrJtzqmg919akD75XPhI6Sz33zttZvZjlomvvqpzahZIjgNq8NJllG7gM1P3VPuQkBl9FFpLyyv1arVlySYmx6KwJqgPp3jqCRSgrnZnJLNAJKQW0aS/akyid1gEkbJJukEkedZ23noB3NztKuGqRuZK/plkZ6o+fS+SK/XrlGLXM9Er1YJ5JejO3h1e/H2nYN44uJSPP8I0geVOOmQVgMPqVmPlfOL8d73D2B8Jxbnu7GIdwuGUCd+iNdVkOrRKu3HVG0HFb2Fq29FIH8QS9PBVcHTMYIBTihXquUw9E6PcEr+ohwCiFCEL6RazaHCZGNks4XlzbDSrGgWOaFy+c64vxvHhxsFGGGoi63v7/azQuwdV+IDpHn2aVKpham80A7kVkoT1wl55NlnYmtrPcqNepx/5FI0e71YvXQ5Lj96DZ60cEAKG9IZc3h6MdV1VpptdhWch7G9flECULk4pGUhr6COym83Ff/Jv7aZlSY30gb+YYtdbbQTB4c7MTczHS4S5H0Im80lOYTeCgZlBLD2Xi4GTkTVOgCnvEZarlZfrrRnF9ZardZLjrMXIEqNoxx6g7xQ8sAsISRQJEhuSU/ARqaVCF57K+nM5gCAHDRgfDCGImSCttk4Js+2JutCDmcyjzBe+yhrnBvvum6adpezrhzuPNPhfcL/3psPw2+qvnBtPtYWyAZORUk1izfdnpunhvbiw9ex+3DbHXrj6F2XVqgTZ6e8F0vdHRyRUQxQ47Y7aXxbLrNufiyDV3pufme1jppyplVBtELyp+TKfBOWe74zGjjgAZILWN634hZSzopMuPSSN2IE8EqU7RjnYwcE+A3aFrT/+MFhbGDPCWmp6fAiXsO+8xLnZnAUC489G5effzLGWzfxqo/j/Pkl8laJn/uT/1z8/M/+kfjuOnbvvW4cNlew06ZJB+9xaiH7hceTRhweNxMYRQOu2IDe8M+yAD2AebYLRvNhvuUUheDPJWNHQ+iHB9zCqxe4+wdoGvKrClcTjNBqI00sgAwJiAcHo91L50sthiP2cmXp4qW1ar3+kqovbQkiV43qBWUfKbckxNn4elVJSkVRy1HQSReC5LXS0ITV7caXNZ7EdRasufnFPJnGK4WE4ej7p9c+UGXlWHrAqJTLFSFRfauzzfjo7mF898ONuLI2E5+4Np0eZ6kN8fw0BJ7j0rnzsXFnGHfvHMfCrMvJRiw3+zFdRZVWtvKrfQcw0ITMu5I829dAh/McBNvJsfdbnHONCnJFJRllWaxAFCXbEnsdu22dHKTEIz5tIsptZbOGS0xpJfEnSNvB3v2UfOV6Ow4xH3b2dqOLnemKAbbN2Q9KqROoviczdbysZHrR1554NE5270Vl5wE1+yQ21jdj9+FW3Lt5K976/vfio+t34u4QNV1bRpK2Y9hYiI8nc3H7qBsP66vZ1DLZvgH5EXdIaCW1QsZKpDgtZuZpyxZ88LY80SRS1TccwDA6hA62pbYAcg1Pf4jX3Qm/+ONHaOoKL0rh4uVJY8yGUq0DbVDxvFNvNZ1sfXnt6OjkJb8d1aJGkyJELJyJJDCJZSZOCZj7KfDSsOXc/jXoxHt4XoAup7XxS5VLPNkKTxQe09j1HqJcJtpPZ+gEMYHEnc0ltn25uqXfo7BF27mzrjLZJePffOthbO0fxycemYtzq1Ph6v6TKYCMVKxU52L1/FrE+nosTFSlD6NRWkdyYgdiE+4PtGtkZ1Gh0hwgv0oovSu/X6+aqiIlbOdyGHpNJ4LATv5JO85axLtOtvab96pia7JldHQFJMtw1jYrs8ycDLbjcO8h1/ai1GJzz6H2fSpTI65vjHOurosUSnV54LBurRDp5Iqf19amozMZxToAW9/Yj/WdcWzujGJ33xWsbsa7712PY8C4NLE9rBkHjdkYkv8t4mgvLsdP//zPRh2T4sGb38yy6wBMjjFp2LW5dQ6P5Z9aCkA60OIHTiW7kldV3IAf2sVVZ4ZRWR0KV6Wyag8eYLc3tTOxO7Xbpdn8wmxcuHiROItGaQj1cmV62ZU4y9nhf4hnpcjVpnGGESgpgKX7S6RuRS0odmuJGXLpBDPnDKNsHOZXddwYNb8IqoS0cRlbBjUjI7KhUa7zPNMwnNKCsLZi2yEjsxwI4HJejut3BfG1xXbc3TwCeOs4CK144cpcNFu87ACOlnKBWjh9AY91Eg/f/HaUxns4CscJhr0+hMCBaTXJG+qhmONhE4dtdu1cQ7ha71JLi7Y41aph6ohbu/VsNNd2UWLbZTQAcARERbsuSTmG6ZSpbq08SnOAR8Fc7ux4gD10gFENELDF8WT3YrpZif2jRryHlLMFShqqrHzTVas61UlcWujEwnSb9CZx+/5OVrZD7DYHkmbFx3zIOa/QOlMcHkRnDLgb7Ri0FslXDUCVY5oyjvcPYvverageuRqQlcK9EAY2ayj9nGMi+GzsTxMJCQ2yOB4HFjC8LlPxiZNXnVknn3UkGtiYrh5l+6LdaMXA0JP4iR//cvwf/3f/23jy8Stxfm0+nrh6Dkm3eiFn+Ns04Mxy1Sg2XrH+hFU2N+2vU7GbV4WkSKIKGM5SemXmBGIBXG0w39NDyjYtwvqKtTntN6NDVGd3GNeFoc41+9lwducA2GabtiHpu0yYr717y9Gx5bi6WIvLq4hwmJDfg61pFzWis/SJiCFqaPN2djbvj+xPBsTaigg0ge+iNbl4TWCz1XFM2rOkgcdG+vYvZ75Jt4PRLLGHSgSKAItgMOlZcQCckt9h6tbu7Lkxh/6ZJ/I8wYM7Gdrvib0z8Zv6QzxoVBEZ+WC9WDTIgZRq5CGMlpmX5jvx7NVFKlM9HhxUYv0Qe8l0T50M6ZkN9aQjmwrzpWjjdPn8+nADB6sXh1PnY2/SjXc+eBi3d9BK7UXSOn1H9vq+Goi05YG0zxYKyyGhBSLCJIc/UUa1oEuLWeYBlcwJ5tq+VhhNkaQP8UprafTpT302fuqnfiKu4fR86vmn44Xnn/HjJVfWgMpL2WSBulDVNF1/A3R4zxqewCITRqy6TZVLCFVrMUNcA5pErB1UmAxLjnP6na4694dDag9vZW3OdidyRrwWzLD+crl/4k3pSXyC2/A1ajw0yYI6AHRtwRb/anzr7e20955Y6UUPL821SUodJa2e02pMn3shRps3sPFcr6RNPNoYaRbH/uEkRidtbBGbHWaj05khLSTZeACfrQjWVPshSRPvS2kiAHPtXThtLbbRuQEobEt0ubG041wMhzA/8HQnfbgwjP7QVQdQh4cuh3YQ0zgAe8T/zh2knAKa+J2DUIMGj65047FLq7E5rMWH2wCx5BApVDcV2uUmpJnSNmkvI7zBLl8kq1ScjIdRw4ZsLJ+LJ/7Yl+L+Rw/i+ABwI5HG9YWYX7saa499IlybxLWS9U+NzHezrU3wC2zKLLPlg70m3IEPTi5HooEPl5Pwq9kOLnDuyJCj9+SYzWbtVide+MLnowymXDpkr5Tj6fycemQ3mAmIeiWdE5y9lnAeBaBgKoxkCipmhEo+t7DuxlGAERpCeHZzzJZEMg3pw3M3i5gd4gRU2hlSoNqg6bn3TSWHtgs4EGm8rvH7yHIrvvPuZrzy3k5cAXRPXZqiYLzbQx1g2wELDNjHo7H0SBzcezcQ49HqWCutUBi+pTaqYYZ72ErtTvglaReKsZnoOHsXSAwbz3kGtou5EI7S3PLZpWTzj117udggO29x30IjIQGdnzUqnxwgKAAVKe44ogNDeyc79kcwrR7v3xvGg208CuIVxD2cpU9cnovlhYX83v7NPeiC+rfiWqIc5+YwMsFN5bPySHdVfkEpfmAkKYsZcYLR3x7txGc//5l45tmnYm3KZf+dg9GI5UsXo7u4Fn3oMKnPYfjNxwkefx6rXdK17KjxtFjIB3ErHW38N90WcVh2NYZ85Y+86HBOYkAebfWwpaLE8anPfiaOprqxvosmrdR1JC44DPWlrCwWbEQNQdW6ZJWNhOMhhiUpK3KLPj4lngVzKwrrpcZnYQNYanFO1iBG0X4nUY+oOZQgQQo/ud9GbUmlbJviLRVTNiISqSBX4nFGwQjPfYRDSiu9qZWZWqyign7t2/eyaeQLT8zF9Ix6k792H7sMEE9mo9Z5NrrLSwDv4zgZILmbc+QFHV3pRbc9ncCxq0r5YFeWzoId042mY8AKb9amFNsPz6RzG8NZlWsZnV6oSrJPU9VG0GzTmmBLHmE7yRA/0XmAGNvZ7aeaXehVYqtfwkTYS1tNe1P77nNPX8zBBe9uVWN7bGc9kVGe7I1ISnNppUwmCzFVGBTS4/BKQpnHJALnhB1tb8addz+Kr/zMj8a/+ac+Gz/2wuX4sU9fjfMX5+O1927Hg3sPySeSanSU84bD9YRdnLrBjgY4dsHqk0o2KtfwtDsIpKPSdNShyxFlnOgYyjmw4jJvYsD2Pls/zMbM3Hz85I99OS7MzmbW7vfHL1cWzl1ZAwdIOmowOtrmkmJtDIiN+hBsElugWasEXZZLUJ0ePJMIZ4AqiECKAordWuBssaQFYYxTRrUQ0QJL1cttiCzTCnvQGpVgo1CpYs2Pz5V6BKYOxSOrjTgg2t/41v24uNSLFx6bR9AA5CqeYdPEHNrdjnrvsWgtzMfOndvR30XiThzE2AJ0zWzDK+xI6E38WJOU17U6BJxxWEDygKpQgjtKpmMtRw3i9llw2Z27cSn1HAI/PtrJ9qqx3jAwdPLQ/s52TFVw1rCBXr+1Hxtk3jbLWYzvp65ciQmV4Pp+JQ4CqUuZbfszdumfPwhinRZokruAHUy3znA0XIYlv/JKZriE7va9m3Hznffj8598IZ6+uBQrvUY8stiJ129vxRtv34wKJoWfhzrc3yVGHMLBIekAHsCENs88uqjhdHscy+cvxv3qU5lGfYzZgqnkpwWcxJMmGipWreQYTKXHwspKfOVLX46lmelooT1XGum9nltDHeQCOgJHAKiCsjsDgnsvBxuSHSWetlsyw2JyTFCmNEKHAwzVZNoznhNMIIt8CSTozjbpxB3sJ2oEVFSSSWB/1G9FXYYveiy0J05SOmpXZBMKBeqiTq9enIpXP9iJb7+xGS88uhTnuA4/1WmrurZZDqjGTp2+HL2VmShh1zROmtlKr7mZQ6+pyQMkun2+Lg5DCgm2smvtonJbSMMuqrlZs90QW457enXW6qxU1lgKk58bxYY7PkICkKZMG2JQHwG8kX2ug4f5ZaCPN05yGL5j5Hqo9+efeR7bshM3ttEqNUwbNIpAt8dEtZv2MiWRXtLc3ZIJqoKKpJYVXMBJwVNCG04awsv1O/fiewDsqeeei9WFmWwM7uKV/c73bsXW3XtU8kEMDncxSavZOVA0bBMvktlJ4Eejvaid7MfyY0/F1DN/BMZiE999lzJKM2QdefQTD2pH6aVJ4MCQVqMdP4J6XVpaKIRFuVSoV8CSn1NXirk+moX2Wm/tbL6qHszZln1tlPWskDoCYCATVnJZ+7LW5Y93FXVsBPvhUWcCMPtMgCZBE7gcBZxk5hxBh1OhStebNR09aR0UHvDS/FQ1Liz34p98825sbA7ijz63BMD8ILGjZgYQpI99ckiOAFDvfEydX4sKUujE5S0nziGAiUh0myiu37iTNXx+tpuDA3pgVxPgrInFOHR27MnooxYFp05D4Vg46/8Qu227CIeq0TM+QBiiufIDbvXox8agGq99tBv7gzGeeSOefPrF6Cyscp9AAE4jPaUbFLDrSlIpZbUn/UmHrOxKM54l6HUXvcjQ0qWAXUo8fjpBVu471z+K7715PZ75xLMxA/BePWzG+3cOY/3m7RjsbMTOg5tUGIDeP4xhHwAaN4AbDw6if7gV1V47/uW/9L+Kf/3P/mQsrSzE733t6/hIOzh1aCeZhYBqUm7NgmK5Es2OSaxevhbnrj2KJMWpOpmcqdcJNh0Zo0YIOpsLHGs25FymV9HPDgCwwFZqgSVwEiicCELiB2yAAQBln6tg4rnSybBpEyailHG+nFTC0D4Ty+MEl5mfqJ7NT3atFFJNo1TJkiCkUDYqG42jm6+e68YUKuMXf+dGzGGLfQrglewOTbBTgWoQwCFQpRbe26VorVLTG9Tkg2E0AQjJ5Fi22ZlOfnZpfsqPsznIk/BlO/tJyHIpfcbOsnI1IiupToNg1Ik4jD6AsywQhLSQckelOHSRlpNRLld20J/E9z/ejvXtQ2jcjEuXH4vuzHIu1ONXaASJdLINTPVp/AJGx8ZzR44kzTJcUeFlgoNH5UsxMoZn3JS6+Zxrfx4b9Urcv/FRvPrWR7G9/GS8ejAfB3snOYKmyt5odaMG/bJphArkGDjXXunvbaNWl+MX/qP/IP78V74Ua2iYc5gzX335m7F57zp51YHQZCJtKq+mVI5ghp9m4cHWYXztW6/HL/+jfxJff/llvyNxeQ0KZuNw2hE4Er7ssldDEC8out1u6mw7nQlicRJo2c3F7qbpo/i0oKpTw2ibGaeqM1UGz8+2s+E/RWOw9hRKVc9Mdc59rRWHx2TLPkSw1hleAhYrBgBid+JyxfVnH52Nzb2j+B9fvh6fujwT5y5PAzze4VkysAyQKxAGe61UnYr64ix2Hl5oDU8SidMBeXMAb7qDA0FhbAKxFd13bfi1h8CehwmIqMXQxZ5IexSN0i6S0xErh6h7KiA1/UgjABK4QqiT0OdsygFMr334MD64g+oFkI899alYeeTJ2Njfz5WSiuW30FpWlFNAZ+UVPjwQZLnkA88FZgKNpzndj72gmVSXIOT59DwhJ4356Zk72uT+jevx5vfeiPbMarSXLmFjtqI9NRNTq+djeuVyzFx4NObZe/Pnojs9F81uL2bOXYg/+qUvxuziXLyBXXwf2ty9fj3e/va3ivbLEbxAmkovB28ouLICkpfqcT8+eO3b8dH778TtOzdQr5ddKkzvVSPeVb5tkT5Kcaz0sQGy45wAwFOsg1Y0ZyhS0x5LgsBY72f5rYHYIUgGQecoDptftCsKj4ZaoY1H7TAew+v1CHIzm11wvFcYxMZj7dGpkGi+c3I6/Kg416tU5TrHQuC9/uFm/Pa37sYXn1yLmUX7/UwDwCFtSg3Eewl9N9HebOLl7kVlER4jJaM2iArhdAmctuc6yPZUVOxaAwQ5+oT8OrW0XXdg4gH52gd42wk+yzU6qeYgTT1ZO3QGOAJ+imkGtfTOLezOd26n9Du3djUuP/7J2MK5ODwapu0jQKxkjmnTHrKsll8wql61m1KVQmdbArL5hnc8F3xCLm1LiXq6yVM1hjSWOVCKeOQd+du6EVvX34T2s+QBb3n9XgwPDlK7mQ+ln6NRBN3MKuCcX4oRTtrq8nzkesPdcsyvLcftm7ux8WAr9vb6vD+CF1aGAIhghfzU6uWYne2lcBki0Jptvw124dEcrq6EaWAA6r26SmT2pwK4XKNEhpN5JZa62gLb0yCQRHOKVgqUJbaAHJVsRXOJKlaJV4jaHIFCeEufNLGGJ1ML1XAk6PAii6YBGM67MlvDVsYbpwT0o3P5PqpNtW7jv00RLzw+G19/7SHi/F586Ylz0VmytwJvDAei1ALE5Gty+ll0u924Afjw1udh5CxlmzmIcgc7pYkNCHMatSNsr0G0KgfRqOwgEfc43wTE2zmQ0nmjzjMYw7gDsO3I5+FwEn0Y0GlOYrrbjNs4CL//xq3YQK32qMCPPvZMPNwfxd2NzZSimi2uvVeYKdrI5MmfNEMqSt2UVtBD2oktaZqkVjISx5lZZzjjSMmY7xVmiO9kRT8Fq+pvgp22d/OtaOA1N2ZXc4Cpw7uORgBoZyvGB0jlI0wsZDfCKX7ujzwXX7nQi4vtUixTyS/PT8cXfvTz8dxzT8fKxUs5MGFrazv2d3fhf4EBk5+emsr01x+uk+90JK6skb+XBIP2iUBzlIggUeK5OLIvF8OaivY2mW3tF3RZSEqchm6CABXDucDIGuZGvKoEl3jPPl1uG7aIkhPIqkNhF1KqDYCceRFMBErVq6jWdPc8XyvSQZCSVyVQIfH8iuIzV6fjl79+O954bzu+8ARqdJZcHSv6AVUbiXeyw/t+2siWftKMXXI9jImCuIPDNIv919vFqNtBymyRjmumOHEJD668D4MH0R9G7PYbMcAZGVB+pZvdan5kpH/QB6BoiG4jNknm22/di/sP9/DujuLiBcfALcSt7T1YafLQmffTXKFsqku1CDnR1yJ9aGwFNCyg0TAvWgb0uouuL9+R1uk4cEySussNJRx0SnOGe1ZieQP1UIeNmIwoZ3895lH1K6j8qbkZaI6EIj9TU11s33r2Jly8dj5+8rnzsWCfJBs5yO7u+VYtnrpyPr7yI5+ML33583Htycdj9+AQ6bcBHVw54Sh6071sEemP9l2w8uXK7IqNw/FSMcoAKUMBs8ZxUwAo+RT32hipFmG8qCnceDNf1KrcEkTunLCnOoQCSkNBl7bIaTDVQZ5RBkFjHKoOnZk0ZFOiQljS9H0lAWgEWJoBMkVIaguaX6WFDgeSlHhWZmvxxCO9+Me/ezNef2MjXri8GFOLCzn+6+RkD3fSj5vscb1PNEhAR7dSSx3yk7aVYhMpNqkIC8wG6omipOQsryPXxKsBuGrsD8u4IaZ5HAPyqYSzbc2vSPfwoLeG1XjlzTs4DlQ2aOtnNNfOXYsH+6pVbEP7LFFZ2e0EeqR9dkFSxpRIkge6S6Z0ivJYqNEzw127b4hm+sGW0oworJDsCTDLdBpnthBwW5or7ZxoNNrfiPHW3ZgibyetRTzSfpo6UB7Pei4WL12OH332QnxxtY0wMJH8l1va+iBBB3C214nnnrgaP/rlz8b0cgdPdj72dqHp+CD8qna3Nx3z83MvV6Zd0j/KL6X9ZWRkMmuduaJwRQ+FAxntPpIISp8CeIbxHZ8X4MK24z7wynydgS7tM4glFguiCTmutVWIqSiHoENtUNt9T2krSPWc/Ta8hFKlWjkkXA5AsLCCzlzgVGiLSRSSiHOu1XZ+Kn7jWw/iu69vxfOXlyAETHYFxBNsVWypEvYXEeYc1COM/krZQZU836VybZG/PmXdJ+4B0nCIFOK63y8BuFLsHFAxeD0ZD2AdlYuRl6OAGzgjD8Dzt1+/GTfvb1NGKs/4MFaXlqklM3ETb85GW1W7qvOUAlku+WC/cwcbV9rqGUqPVJkC7fQ8wSStoVGCiXzwL++lc0Z8AlWNJc88ElNKusIrlj9WWMrG9WDnAcC7hzlyJcquKEUl7s7MxszsYqysrsVTl6bjQocKRtqF6JHP1E2OW+TriDyYgvdK7U7MXpqLP/XTfyyeeOozcXtPe64fddJr1Bqo13NX1rBzcmIO71OgAjZnqlE3XTWay0VRM9oYmIJjhCTQDvM99xTvhJdARWOppJZgRYFzyFMSS1UBwQiX3TZIkLwNobyvlDNeM1OocsNBRIAuwMBWElNicTsZofrV4PcbXXbUc5c4T+ICIHv84nz8znfuxpvvbcUj3Vos6Fy0mqlqJvaE7JEHgFc6QeKh/qNPLvYA3wHMdD8krv4JYDuJ/cNK9I9O8ttlJ6S1ixE36ONUAOIaUtI5srb53XrQj99/9aO4cXs98+osfKXwwuJarB+U8uNyrqpu5XAXDG764jZ72NWUpgO301EirKFOAJo0TqBwkp6uUsynp3QyqmwoNkJpnwArjsmLBB3vE39KT0I6f5d/2HF38eQrMff4p6OGCdDq4NHiSNTrregDs5iiPsKATTJ9Dz7dobKN4O0mZsUtKuFtTI7rh5P4cGsYH334cZzH2Xjk6mPReuSp+OKnn4tPPPFo9BvzL1dWH310DZXykmosPSHBY6bZBVMxowhsUIvtDvFCyWZYASJUsp/21OMqNlWrhOFF95RixElmEywW+A8BswBsoV68rzeXhi5BfggqUzLqInyyQRoTl+12CMZYR0L1T1xwtZwLL/pBNz9+cvWRaQByHL/21Y+ie9KIywudKOMkOOgz6+xogDTDudg/iNIOxAVs4dJhgoN4B2hjzJNwOdbhwLYrdoA0MPx4C8DtIp0iDo/L8dZHm/HtVz+MhxhzDhSwhqYThP3U6MzGw4OicpBxQGRZlFJc20HP7rWaxjbKnEeqacP1mQo+M1N4AVKgXTi3fdOuS4GXjgZmiOcpLKBbApL0zioqAQrAc5o8Q+yl7cjzo4PNWHjkWtTXnomy83p1KKU2wTo9JBWSnCoah+TzgHI4qmRvUIrb65O4/WAYm9tHsbs7xBu+nZ+J390/js3N+/Ezn3461q48Em/dP8SmQ9LxfoJOgV0w00wWIlo7y0x6z5k/ezsa3ZxTIEFoOO2KwruVOKpeK47C1k0Qcy1hE4PGxW32lGAcVbspHTN0QciMzxrIM+h1KhVkkq8qPbHt2JUCwtG5EJ12I6baqGGM+JR3MoCnc1OVeOx8K0H/O9+8FQ+uH8Q5R5c0kXp1GEQFQWxkOyHGWZSGuPug7OjwAE2MN3/Yjz7IGxzuxJg9vz0x3I1eo5/fYj3CpHY10Nc/2Iw3P9zIoehqCFU+ghwakgvp0ZiN/bGeLkxPoCn1JYC6jvBIOT1A+2yzHxoQaOOlPU0capcf0C/Lh9VFWEGXTSmaCtDxjJZnWkZQe+6WlZ800xlhLxwVK7XD8v3y9yjWFqaid+3FOHTVKeLSi3dtaJlg1LAhd0w/eF/0uGw/HMbhgROT0A6E3d/ZiOHherz+tkPp382RPC9/78N49dXvIumuPL42mVResuxnPQ1yOhkGI7JWEZFSr1Frppp0t+9S26zo4irCp12orUEk2mIpLampDvJLzGUN1G6r5p61LDeJUKgbSWOziIWzXc/2uJSYhCGJIiyv+aZ0TNXOuePsukg15xw4r4JQhkCOUQb7BOHrlfPtWFnsxNsf7sQr31uPo91JLLa60fATS6UGvNeOwifDWZhosJ30o4zjUZ4cctzn6FKulJN0Herk0J+Nw2q8f2ccr733IO48wFtDWgkWy2O2zbLdZlSjmFSnUM+u4wunVJmCLgEHrSwUzM8uNTiZ7Z7E4ZB9R+UCmxxYu7eHVEUCWULDZcsCCdlnnt1h0lT6IxQyD6Qsj5TpSUV4ZIVQpdoOaRtqC3NjZnY2Hrl8KZ55+ol44anL0Vp5LD7cBYyYDlSHpO38LNkmvvWHk9hYx8zAbpUHM7OWFbttgG13NEgtsH+AwwboBq4pg+Z4692P41vf/Fbsbj98uXLu0afWKuU6Np22WOEdWggHdKbxT1Yth53ugkiC2o5nRq092fvA85xJJWm5VwwJkulIHRyQ7PyF0BIyPWEI5UvZV6vlz+Z7SXfOs7kECil9BVVhKBegNC1BrnQskihAnmD3PGsvjDQCA3AQ7DlTC+N4cb4VF89Pk9NxvPX2vXjn7d043MI8QDVS1zkCukkxyqNSEyrC5nSQY6URw2O81lE5NlHlH9wcxWvv73DcDr8nUUNSZNJk1OHkqf7Ih6MwlFRO9HGY04h76gOzqPQ2zzrMgtNySn8BpH0nzYWux4L+OWE56Vm0OMCzrOw6cgIVR6apHa5XTCmRfqpYR/s6pVKQqnZtkHfeyezsVDz5xOPx7DNPxOc+98n4/Oc+xfMK9lmPvY2Eo/TE2bMxeB7oI4Etk3hotwAl+T4ack9HP8tTSN4BFaQy3IinHrsazz//Qq5vPDquxMr5Cy9XLjz+DKCrviQgrEnOe0juErFgy/phwTnkPSLsO2JCo56E08jlvpLFQQF+itsFXPJN7tsdYjiDFQ2aEJT407EgTcFu9D9Qrzw/20w7m2P4y6eZIWttXmRYxbwL0mRfKOfFojOk47sCncB2nCdXiySyV2F5thkrS704RH1+dHMjPnj3YXzwPtLq1jo1+ADjfxAHe8PY2DqKB3iydzZO4saDo/jw9kG88/FOvP3RFg7DAZ4s9FJqKLkpp5RwfJwgs0iCz+E/VpZcZancQiXZj1uUA4pmtooqQ14pi+2VNhDnzH5olKEou4ZEpgMYB36aUwlqPO5UOiu0lVzVXAz2JGsQ3mHxTnOcmZmK1bWVmOp1M8za2nK8+OIL8eSTT3Bvinwe57P19d14Y7MVD4+nqNzH+cGXDqAj+vzadrfpPJSI6RlyBAP2dibRP8QMcfkyl2Unp47NGx88iGsrvXjh0SuxsDATVy+txYUr116uLCPpoM9LAkBVeoyCdmaYBcqCCgoyn7aTNZIoc/gTBUnvkxvadzYi5wUJZi07rYneE0fWYHs8CokF8VXdcgXKaBMqMVUHpmMNVfSnBCOs5DYc2cg9VRHxJpgBsrZdenvE7ajdBCOFEgS5ygDxmiZyhHIVucxqAvjmphr5jX3H6rnsw8d3tuLew37cXe/Hux9uxns3duP92/tx4+5+3Lm/x/3D2NiWwCfRxIY0n2deoJ6zxj5/2WnvAAEfFYByyYwx9h/lm2gHsmW+CrAl3arab0XHv8CSPmftpJZtf38HFWZXE0ylUqhCU7RybU+L3ZI2Jck751kYR7NVDAbVHLp4fiXOnz+HfdpPB2VpaSmmpqZjfWMvrt95GA82tqlwezEztxrvDhbiY6S5baPOQV6axfNHvT4yh+2MhDyCtg70cXWrI7xXspB08NoBn4d93LnRVsx3juNg1MCha8anH12N4+FI7/X5NV4AdBJNMOil2pcK6ACAi1+badWnAJQQNkaKcEFyeHCQRJGlSiVBkC3lgCqZD0U9ei/VriDmntInpVGG8UZSPhmQNlGWgivxxTs+8JAVwSOF9lybxHYppYCMzWHvXCtHfF0mCGLz5rUAcJ4qPMk8Ol7NJJrNSsxM1XN1AUcGOztdW0tQ5Iwr8iMNbM5R/ShZ7cPFsMt4BZrSLZ0EgcVu74FpCcBc3xdmOG3PvksMjaw8PIZZ5h96cE1CSRNP07bl51RHgTTAcrdb0ko/RKrkgAjo7RIQVvwhGsgeAIWDy6JNz84goVph9/pnPvMJpF093n/vQzzxQ9Rlj5gjHqxvI+nXY2MHR4n35/0C5VOfj9/+uBTXN/cDssTiTCfOr9Ti8mIppsjTHuXK8YxoO2frWdEO8FItKKWmnAPKwDNs4tVppGAfgTIexEy7Gb/yK7+Cen30mTVK95LzK3VFXHdCG8hSy7x095PYgElAshvW7ixBZ+Oxz86mKeayVDbgJtGUOgXDBbG13mHRGpoSUWhoi4msBAr3VCeFelGycl8Jy7mglc/FvFnN6swiact87QzeJW+yLx94G+YJABmbIDbFVHeAYFhIV1PXfvLja75XzGTTljImK9EkGer7hhW0RXpUJF7xHZfXEmyqT4HmbdWq99IxAJgOS3fG4pCX/Gpjro/CM+PTJBBwAkxvU0Nf6VxIaBMVvGoNTiFif3AIDbCXsSFTIkpfys7DVK/NbhPAdWN5eQ577Wp84rknKEMl7t3fjHsPNlOFy5fRYBxbgM2VqVZXZmNlrhOffPEzcbt5Jb5xF5lMhfVDJzMAd3mpHrNTcmwS+9ITMB5jqzp4WuGU3ZEn2PpVJDAO12h0GOP+w1jtVeLmzYfx6vffiNffejvuP7yHI/HUC2tIuZccxpTLPQgGpQmFtxAJhIK67BCBQieh+KlaVKM/kDqAk1fyHRkj72WWgPL9fAYCpKPRZSwSW3AkqAqmc5nOhK+luj0Fuvk623xPNgmYwttTknEPRpmnjJN4lFRkJq/NSzHWz3eUckjkvK+KKABjuJROhNEId3BnMXuNCpPpFBJNCVnMlqKuCirC5U4cStGUdoQds7u4TX5hhrwIOJtFMl8Y9kI7QSdBEubSEiZSYW1WUZKdOQXyobCBEQyErjfa0LwwbVqNWk6WL6OZejO9WFpeiGtXL8YLzzweW1u78Xtf/268iwfZ99sRZFCbUHqcP38+XvzUc/Hs01ej12nHdv1cfGNjNvaR9HNT7Rz9U6/q7bq8Wym2+/LK8uCcDiMebkXs7WIO4eVWA+99tI99txe7e5txsHM7Li5hLtSmYn9cj/X9cfzsz/5xbLorT60BmpfU3W4yXXWq16h00VPKGieBKayiVA9IhyENdSShwLB2ZlMIhU5JB2NklIav98+aNqzNCTRonNenjC48M1QFUiXD8jwHgBKoWP1TiMEQrgVnASTtQdOxl5D8QMQCwMWz9CLJo2gXuEMrlWnxExAKN3dVoXLX7izzJHiOCD+WuCRdLH0P0E690PRIE2SmTRju5zvaN17znquPe+67juMUiCOkn5888pnTEV3a1YWjCZa0cikGQUbW8hxRk/5PDh0X7VY0aGOvUH71EOJYrrnpbly5dD6bcfrQvolq9auMy0uL8d7b78Vv/ObX46Mb98Kvhh8c+vG9SXQ6rXjkyiPx6LUrOSrk9dffyqmD99pPxnuHvWiQbhvbTc9V/jukf4yHjjkIqKhISDi1xnBUQrWOiGMb9b6PCXAQewe7cXh4EIc79+PRtWYMD47jld/9Zhxs7xJX5eXKwuXH12rV+kt6gEYumAqb6pTNMFI1aUZTEkJwC26BBYc2X3pMhFEl5gdQCK2UgCVJLF10I/RcvJgOkSelvScIXVTPTv2zIU7aNQl+mSBQDM9r2jmeGp/SuGiDYjOP7GcqS3Bo0OpFZU+L6WvowzvV3hk49g5cqNm8miclobYXgCKcUwrTLhNwgE+JxSOuUZNcD0dKNYEFMHjXJVp13gRfDnciDT++63pwI+5xmvdcHrbfH0Xn3JV4/ks/GTc/uE6+tNFUe1YAAhJfUdmt6Fa6gu65IgEOhytz6mTsb2/H6vJiLMzPxwbgsW/U1gO1yo3rt+Pb33kt1hFHgtM5s2qhbrcds3NTaRu+/vrb8Zu/+dX4g++8GtvENf/oCzGZvpTzbwVeklb+JAZkmZQqI1V12qyo3EM4jbAx9/d3c2jTNir7ENW9h7Q7P1+JdqkX3/v9b8adj96P6x9+gHq98vwaxckeCdWXhrkNknZ72QKuIQ66CpuBTaCJHCWbrrgNl4ZRmjmMWynXancgntKl8IhFWDZb5FYAQhFmXALHY9pm/DkyN2FFgSR0rvhOHIX6LSpANhPw1Di1af4/Tf3pj2Rrtp+HrYx5jpyrMmuuc06d7tOnu28PdyZ9+xIkxStckRIIEJYgyrJAlAFaMEwaHmAZBihY/mJ9MfzFf4QhCLI+yKKvxJKu79gTezx9ppqHnDMyIjIiMyIy/DxrV10y68SJiB17v/t91/q9vzW8w7ZjCHgPCgpNpyytyRT8xQYwxfleNwM1Rp/gSVXmkJMAdyhN0+P60jSJXi9oPMZnweWaTt8v8rjmlPP4Loi9t4wng3m9wPVcwS3DmZ8rgLyIwfQq/tE/+afxT/7xP4yffLoXn//q01wtJdj807xaV4O79JntbLTVpZFLAhzrYZvUgeO4E2R95rpS2qq1ev7iVXz++WP8totw8yHTHop0e3stdm9cg60m8cuffUpg8ThdF4G7sdmP6clejKdEwqtbRbBEee4o6jR+NyvSlXLVnLVExLyQEXqfEeS4+Gg0HOfGi26scwb7bbbncWN7J84wrQcELZcXM6LXD7+1S3Me2kinCAkWC6atOc4oo/mveFYEN+UcfQyBJuuk6URhHpdRzgZDnE8Txw73FGkU2dFKZs+V6vhPkaYg34JFAS81PShNc5lRKb97uo3yL/04zk/mQ+LeW1NaRMtufT/LXGNOi/KfuOXPsU4d+yJvp+J5AQSxX7C7vimKg/EEo0Byp3FNq+DKleu+c905VJZmlIt9nJEs6PgjeqOMt2D0nVeCLgHH79xLhjTxfHJ2Hu//7t+I/+w/+adxZ70Td77yQfzJDz6Pw1cvABXgQFpOFbL6BQRRrkfxrUxAy4h2ttw/r9PhtxIs4zYbjglPk21Ojk9SDiZxla6Lwz/+2oO4e+8GAcVh/OKXj2MwGEV/dTVu3dqh/rN4/ep1/PTP/zSeffpZrD74zVjp9JGpO5hwfQ3gmuBEfj4Bcnh+GcNRAbIp9nY8HKD7QZyPz9NfNNCcDIex3pzGV+/eoc3LePl6P6o+vMSUCeyRIxI2TXYqXvQklC/DzGU5bqaSNYHpU8nfHEtfj88qVAUamfqXJlhG8jeELjBsv4yUoxL6LP5RVsKaH+Uv2TbNLCC2jOxJ3B/4eXJen4ECZsLUjjt8FtthFJGoSBKY9lLeuG+hsGQhfhMQ+lmCjo/c10QtfgqAuwBQeY4g4vwEEMi5EDicnMACwLKaT5kRlGleZUE+C1bffVJ0fqYMgaZJtTxN7tC5b72d+E//r/8sfvejeynDG+vd6O3uxh//2U/jwm33TUHZmEJg1LOQj53dH+xcMr7J+AsYxlSJyezpxTkgGMbg1Cdku3wxr0xZPiCK/da3P47PPn0eP/nJZ5BGlSChGVN8r+dPn8YXX3wZ+3tHMQZAs/GA0Lgb/bsf5oC/srUrqHLHV92pwCWb5+cuW5zwfUyAcg57Ot2dTg/g8vkWY3fNOo+P7t0BoMv4AuYlJtCn+2gXVDw076ONV6G+CzQjyCIqLWUyWBtuBYqkrxpDoXzO2Q9ql9/9zc8C1NRLgoSyhHSyKS+/JMMIMM57l3Q26LBH5rVARaFd4jw5s9aOYGLUeXb2YP2Zq6QOiuNi2VmwyXAqSohqOgVKGmw7QY4cyqSCR7MoWGQxXQnvV4DUYjMS5YMslgHFXx2jpwPODAz4TWD6bAdXEOrPyXC+XPMqW2bkm8DGfHO9j0b/R//xP47/1b//b1vNBJOy+erd63HV6Mef/OmPojQvEr/K3pRRYR0KpasX5aOck9XR1RTlXuLhn4+HOPU68yj9bbLeB+bduLkTHz54P44H8/jxT1A8egHX8cUnn8fjL57AeGeUZ5dXRsjschL7v/pBXMCeNx98O1rdLrpEh1iyC+6Zihf83NsJEZcAf3p+Hgvxow+NPHW1LkbDaJVG8cHta7ShHS5BJFpwuvrHu+Va8ZBhQVDHNJrEdf9hp8v4MiJVnRaWLCObiJIVAEhFVhDsO5Ms4PKJigjGzHdm09+ymg9BSZP5Voh5HBZABsU8OUAgqFOQ+ARjzNBkxGfo2kUuJkZNW9hmMJTluLoJ686f4uKPcvNPZfHZSNPb6Tf6i35QgpyAyYBBc5rOvsDi3Y0JTXsItikoMmCQFfMhIp4r0GQ2quEDjfOhIrBago6AwWlVgs2XgUvmCamDZvhgOIlf/97fif/L/+mfhCvPbMe76vr2a1+9l5M/f/TDn0WD2AvhUYYsx6m+U7eEKDIq5AzTwS5TnykBafjcCx9M7GiEY9pu3dUDMBvb29Feux7P3vgwOqzD+Wl88uMfxcnBccH2lOmWsUbOBmYIKEqw6MkXP48ryrz+Fac5VeMSYF3ixsiwdvwL1/kCePU1ox6XsiRMN4YBfUpPaTaMdnkYt65vAcxy9Lf0G7cele989Du7tXotQeefZs8tT1MKCMXvBhUWnElSlGdeyEZnNIVGk+UQipfIYAJTYXqeflsOf/FP0CxQWAYGXGN+7QIhnbsMj8bpD5zTMJ3cKd8FeZFXUzSC1KSqUTKlIRjnmyWTglpuz3tWo1CkSMurPLcAXwJLU8c59muK5zPHqH4mdt+aXyxHDuDn48sxlbkNPwA0pZCgA2SZBqG8ZDDKK75bB+vD8fwMw1EHj48xS92b78X/7T//T+M7D3wgnmx4FQNOdKawzGyW/1sffxA/f3wYX/zqF5l7K9I/uikF8OxsrsB3f2PBNpthWmf4c7KNygcM+tfKvOjgjdjcvRMb12/G8ekoF3nL9Dr9l9OxfRNdFMCrEhRqbVK3RMlOxt/7/Ccwaz12P/pudlJMW5JTujO8FpcAHUZzjewVn8XJucDmVV1Mo105j7s3NuL4eBw7t9+PBx9++1G5sXZ3lyDhoQjXib90F3TKthoqvWis/dUhJc0gwgcUOSPCitIbC5MLCwIi0yqCTkD5OV/8psl29CJpN1lLu//2d8FIy4vBa28ocBRYIWjvUwBN4MGWWQ9Zi4p6nM8ZYHgmAnkXpaZ7wI8ZPPCd/s9xQEY7nZCpf2bLNH8yUQ7ICxrFTdGu7JLBXPE1hcUyOOB398WT5XyMU5F7E5z4cNy0AJ3XF+B2YN/7nQ6X8Z0/+Afx1/7234pPXp7ECcDcatdij073p69lhFL0iDBbBBKbd27HP/+Tn8XlCY43AZV+rSynnJPlkKfm1Ec8zTCF+lXKNMGSQZ1BHhF5tRn13vVoEol2WrXotdvUFRkQ/bY6pkxgp/Oh0qUt+n/OnQN4Dv8BLvpM+DyM8zfPo9xej7U7D9Cl5tPFTdwLHVuX3IZC/YMXx+35mK6AW+2W5ofxtQ92CHSuort2LT7++vtO4vxg92pZfug+FF4oAAREwTIohx7lDp1zh68wc8MhPgOmLwGWwNGv0K4XlCu1e3MFlAEE570b49ROCI6cupTfi7RJmnbBI0LeAk4o6SsKHtnM3+Wt/N1rEJRm3kNF6qQoI8FpBvkt2ASt9VCw/OAtLZH6GNzwm8Xyq/XLCJdXmk2q5yvzdPzGIVQCc3HBDImaFJYZBZbgk928Xr/Iagla7ypOzvDj/tq/+x/Ed/7uP4gfvcIcluax02vGrW49+oBkAJp/9PI0Pnt9Gm+G87jxAf7d+lb87M9/gnkDFCXvjJ9MuYVytQLFA+pmgE+TlhMmOEumMrXSaK7G+s0PY3X3HnWUvZax7R4myFiXYQkonZc3HZ2h4/OUjeQge+lemXttN9vRbnfxGU9i77NPo7t9M5o7dyEmsPFWx5cuV0wy4QVhFdYMeSHoxnKMCdjHn7yOzt2BdBn3Pnwg6D7exZbnpoj6VEAlmcoGySR+lp1yejaFOoyVAMGpExoCNJO+NKYw0SpQ1kLknOcxt4dV2ZaVDrLg0J/jXp4DNLjKYwWQBIl/+f8EhX+eVfw/WZAfDHCcWSF4FBgXcl+AmmkevxZmKQvhmrcl8hFgCHoB62cO51ddCQ76ABVBhI3xBD4LrKIs+QCfIcvzuEzpuZZhoJJRON+LIGJJJDmNr/+tvxf/yf/9/xy//9WdOAaEt3b68fvXO9GQlanWRqcWO6vNeDaaxf/3i+PY3GzG3/i1+/FmWo4nP/lZVK+m0a9iVbjDpYGabINvpeWY0+kdFVJmbrStvMuNdjT7N6K9dS9qnXV83moMTs7i9eMnsdat5sKhc3pUJpkB6QXAuwLEyr4Y2qOst0Rg2oum5LPMBi+fxRqgq+MfOrIxRff6uqbWFtRjAQPm1Lis3yLqK5R5MYjbN1fj2tp2vH59EN/4xncA3d1v7pYqpkxgD15F5r5gCBlGn04lqXvVpp9QHEPp6TMIQH7gfBUvCD1QTBIofvdleZk3UihKGgHmZQKP797Lc7wW/efNLDe3leDluX733l6fLGY0wzEhlp0kIxLPNIFsvWRIhWf5RT0VZHEtx6hLUTdZynvKZLTDTsc5Akng+VlG09FeMZ3Btcls3NyRiMLv4hjfc1jsrWm9wD7PKxvx7X/rH8Q20eNOsxS/sVqPf/nkNH78ahDXnOrerMUPZyvxoxeYKBrtIuU5lqSBT7t9+3p89tmz2PvVL2OtgXtTc3+URfpujgDouF/Ni8fYqzdBVwNINbexxRz61Eb1MB0cxwhT7ZMTP35wO7Y2+3ECwDX77jJqzu9iNCj8MmSnL+7jPdWXRKEMaFacH76MwYvHsbpzM2qrm8myS5hNCyjb5oQLOn3Nrune0lfUDb9xs1+Njz74MH7x8y/i9773O0Sv97+VW4UV7FOYHz+/A6GOZuEnoQCB4jEaIj9ljzNXpFn1hlznALRbogouvqo1yi0+vxtV8LcEtv+8IYrzsycVnGcd3plU/wQM5VAZ2ejtERSMvwTNp2C4vCiq6DgCIReDc64gE2D5G9+9J6UV373u7TFfAs0B7TS9eSOZ+227y5gprnSE4oJX0Q0LxvOehYnlOkAwHF5E6dpH8Xf/d//H+L3f/Ti2kckdTOpOuxpf3WzFcxzr/+YHz+KPfvgsvv+r0xhVekSIXIsr8+XgMn7w5Wl8+vlpXJbcLt+Z36/xj2A2OtoUQKjozKEmyykPc5MmcGu0FYQ2Kc+8CHWze7h+pNnqxlqvHV+9v5Z1HTs6gg7LRK624XxcMJ6yXsBgyk0zmY99olyfKj46fBFnB3uxjtlect3lcAib0QEEqCYeubm1hLpx/5m4HOEXTuO3v/ut+NnPvox73/i6uzZ9tEuff5jpEC5S1GmWsiWaPwFAQcjX57ynjwPA9Lfe+X0CQTOXwOCz4DCnoqKSZXiXUSxXcErdAiUBJlO8ZSiVL7gFimUV8PPAv3oJhMJ0+1UGU/EAhu8CxvMTzJxggrhgMo5Sp2Qof0MYXutfspQv/nlPmUrmS/PPdyNj71kMS2HeAJsMYTk5rYiyC39QwHIt5uV8fBE73/xr8e8BuOru/bh/fyv+1v3V2CLa9s9o9aPrvai2G/EvXxzH8dEgNq+vx7331gki+lHbWMvdQ6+aG9Hd+SA++I3fjuFlKfaePEXJJ7mG1M4uu9veXJANqzVcr4oRnk1HBE74dpVWtqXeLJ74Q5XxL6exs9GLBze34nA4iZHREW31addUPs4HR2lSPdfgstJoEAkD4mS7FQBUifHByxifHubmO3Oi4xmMO09MFD6wyXdB7Na+lQV+3WIYv/mdb8SXX76Mu7vXH5X71z/cJTB7qEC9idvyp19EL7qEbs2LCTKdxYJV+I2Gqggr26CyOTaIEgWqYNLBLMxqATiZEkzwR4Wg42L4qgB2McAvKtRxcR5XpML9nlclyPzMecWpf3V+1tv65g/FOQJXNyB9Q44VTGtH8KICQB7j9rRVsAgghco1XG9nsZDit391ffqblJH7j7hckMIShMjEsuYAdIpSR7EV3/uP//fxj//D34ve2SD+n/+vv8gn3nz1Rj/eUNaAOvzieBKfENF21jvRxp9bYIpMabx4OYrjF4NYjgHOjI48b+LsR4xXGrHcuBW9Wx/YUkzwOXIsJlpUm+vx0d/+n8a3/u3/ebR3HsSbJ5/G/PQNrkAjKs0m9VMmVQAEM9Ge4dk0bmy5qc0ijqdIrlyktBqca9Q6os40PDunPp/juyl/ZUHb69WI4ZsndIBRbNCpyp21xIb6pD8WGDBCA0vV+TjmmNhvf/ND/MpRDGdXmNcPvrtbrbcemqNxol+aVBSmaTId4iMns9dTKd9d2SXyiylPHCtjilOx6qkAnoBSMmk6vZLjfrfcZBm++oALRxVy0YgmgZ6Y9+GaPMd/1Nu/BG4CpnhZrsD0n7cwLVH8VoDceX7WzXtaleRvPqeJ5OXVfzUPT8EKwmQyi6Fy/OUjJ/MAZfKb1xbg06cr7muawU7pZ02d/tD6N34v/uY//Efxb/zOd+Ir2734LZzo67z/F//iF/FnP/xV/OzZMH5+cAmTdWOCCT47HMQnnx3E0YuTePXJ83j6/U/i6Y9+ES8+QakEla12L+jZ7nIWs+EUX+pGbNy6H63123Hr478OEz6ISmuLAM0oc0J5r2N68CYWPodshs+HHHzQSObfqF/dLeCIIg8JLG5ea9O2UgyndDWAR2Ojgb6NQCeu6aVhmUqhfSb7kV4yGBdFE7ycHzzDeg6jff1eVIhyoV70L+DmYAH3Rj3HDL/vPO6/t5ULdj59evyoXO3exbwuH+b0IwoEAwkeKyCYUrHqlH8eL0ynCtV5d9gMIn836vBW8WmqqaxAST/Mdy7LiIgPxXeZiIK557vyfeqe/mReKxj4LJtkEMD5elG22T/LSNbJHuk5gobzOOb5ubO3v/ObQivykPg/dEUBl0zLPyc5OHCOrP41MPGbN0o52AmLsjUxzkLRwfa+glZT+66H19fuxm/8+/80/pf/5N+Kv3urH6v2Vf7e3+zG73zzdjx6Noif/Msv4tmT1/H+R7fitz7ciObOeiy3bkZv93b0r9+ODmzW374VN7/1cazfv0N9Tc4Dl2Y7155evHkRx0++xI+axdr1+9Hcfj/cJX1BZ3Ap5enzz+PFv/wfaHsxz9FdC5BsyirLgf2c3n42mQLSYbSIiue0c1lrpazml1gpsGC06tCWMnk3a1l/XdnaGxvu11zX5H+Wud3ezm0ADiMu3DASuSK/DPqWYGRyFNd2unF9i8DoV88eletrt3Znk9FDNzouyWoimnKVeobiopfPKjCh4Tv/vfOLXKRrhOj4aP7gpTSOgwk0TakAEy36fu+YRDNblCfL6Kxzn+yVxdCPJlmmyWvzTO/pPd7ehc9+T9bj3JzG/vbXBGn+E1bFdf6TP/09zaS/U7YsprCtr/dLHxWgeV0GEzSF/wCsY7RvHfe8L0oUcJy4gotR7t/gcy2e/fQn8XrYivGtB3FGnZyd4fWfHeH/3r4bv/299+M7H+3E2irMRPT6GjFcXsAwnOcUq2k0MUfzOHvxPM4vxzDiKmxygjk7oCKXBAOt6GxuRr3Xj+ZGH2Wvx+r2Bo79Ln5ZO9NejjQ4VGU+FNrK60yMm96x3nZup6b5HH87Tr/fSd14jk8vNPXjg4fHBBb6h+osRzqQkf1ITDjua/rGLRCmx/sEIAQrdBjdjjlRbc76oSev4NNdnZ9Et7WM+/fuxOMvXjwq3/74e7m7+tgV2fgRBZCsHPV9a35UUioS3fiZ/6cKNWOFvS+iIHu/ICtMMxXPMxV5oVT9QXN+rpPwGgFWoQzPdxWX2WxZs7hRAfTio/cs/jyW398e8vs7YHqf/OeNOcHjeT7IydO5p0JPH47jMlgCSHBxwrtktKxm2/3uAZk30ygotCiHMgBcmlbUUF+9jhFxm9gSJudl/PIv/jSev5nGaed+PF5pxo9ejeJf/IjjP/w0PvnLX8TLX72KL37xIh7/9Ensf/p5vPnJT+PF938Yg5d7mETkVsGPO7uIvZ/+LAZ7T+PeR+tR556DZwKvUPjo5DAWo+OIi0GM8N/Ghy/j+Y//PA6/+CSu3bwbNz/+3Wj3dmJydoqppFypvNqibHeFKkWthL+I3H2ytgP5buBdwuUhuslgwIg2nxIE4M0HpuukHACxY74CLy0CMjZtM957DktOorN9k3LwIwUdEnHX1DLHK6VJ3Lt/PZ4+P3pUbt341m61WnmYO2H6wLbBMYXMo4rfJuuhEYTNTSggmUowUQH4KU1T+oH4d9p8sSWFyzBShGO21FYtZaMvzKRzzKnWmVahLNWYuTvKMcdnECLoNWMuH0wfUWUncCjX//hc6F6AJcL8VgBMkHMomYxyUlgeyHMREO3xVUTXnAfoLK6IYi0btwFhFmY7i81j75jd83UpnJXhUFpO5LzUdOO7oIAOJsRnmD3/yz+Joy++iMODaXy5P4m//3cexB/eb8Vag+iSdh0tS/Hs1TSePxvHwbPDGB5izq4woQCl1V/ntRbdbi/Ovngcn//5X8YpzDcfjcInMk7OhnF+uBeD5y/i9NUrWBGT++UXcXF2HA0i4tbqtWh1tzGBq1GudWJ09AoGOUMeWBEfSsK9Mw2W7k41Z/nOL0axvtoDiPyO9RKjuhPK6WJIYIFlShcH/aTMUjCFbFRxCbN6uveYDjGJ1et3AF4nSvxWp6zSwv0nzuL++9fj4M25kzh/fbdSrz8UYJVWO8p1GMepMqMBTFE4kDkDxAjz7V+aKwp0iruOucrV3luL3MLVnA2VK+olgFQSYOJcHyFpcCKw1GqyVoGJ/PN6P88BvnfU90qQJHjfns+fAvjX/96BL3+Fzayff8XMiSIyL/BYgNN/nucFnprf8wJ6JmUX9eIYgvczlxblaGYd8qH3C2YDINGrH+QmOT4nv9y9Fo3eekxOXsfx08fRuPle3Pitj+Nv3uzEb9+/Fre/fjua374btW98EL27H0W7uRG3vnI3vvYHv8Mta3H46hBFwTy1KqZ0O+qLlTj87Jdxcvgix0xrgKnWXo8a4Gz3V2N9ayd6mzdidfcOwcW3o4GPN9h7E3P02MzzCVpO96MEsJAgPpypHi2V1gaQ6fMBxG4T1kaNpluucgsRBVbMfbwYnqGb6Vt3xFLshIWI1LEpGQ24jDsHeN2tO1xHOeYWL0dRBnQff3QzJuPFo/Jv/P3/ze7ux998OEEBx3v7yTptt9LCYDhtxSEOZy3Icu8c/wLpvPic08EBVOFU4+8kwAAMoJLRvMQ8UgOFFA8iKbzrjPZ42XD/ySyCQTAmKHgpGMHl/Yrj3F4w8Jem0xefBYznFgxYXPvO5Jo/S7P5tu7+ruBk6ndXZ0+V9iyf87yPJ/8V+2UZ+kqAbVrMTJaRVYhOuUCjgjki4NN2BGKtuxbrNx/E1r2vAITvRBnwLNYiutwG3kjwIqo4OL6Kk2d78fK/++fI/2nc/Prd6DYu4vVnTzCxw1SggN5+/6uxzmvzzq3Yvrsb/Z21uHYbNms2Y3BwkM97uMKkTc/O4uTls3iNuaNy6LITzd4qbbiK86PX3HhKUKFc6Jg2lDZUiY4dmbi4wMJlzpR2c61jsy4zdMd1mcccnktU32EhCQe5aV8QT/rkpmHGx68ycl278V4sYFdHK5zmdHe3B/O2HpVv/O7f37394D5MV4pXn35K9PM4XI7Y2rhGb+qmMmeYRX0gAfkuCVyoRYUU/3sLhQIIMqDL1qBu/Sb9PIGRoKJipkpcmWUxf5Xj42pLFZQqW0BqfjXdqXRArf8oALOh3tjPeV/6GuWmDN++C7qskz2D87xH/vYWqCItfy9Ozs8yWbbEL7zEaQ7og44c6sEXzZkc1leGU3HIp9ntR6XRz7rWcOZllMp4P+r07n6DDjE8jcGnRK2fPo0ffvIkPvvBJzH96edRPR7E06dncbpoRe/WvXjx5z+Ipz/+SXz7tz6IG7fW4skPfhmzg1coehrnZycxefM8LmGS8fHzGB89jQvM5gB9Pf/FD+Js70tkssD6YM7o9Cb3TvX1JmOagkNfxh24OKcc90ueZ9Bg0AT28akBXb0Wzpp2BlET187tdKsNA4xqXJxPaZsyDky7D9CTDArXJwnirRgVWqEbCOvoIJq4CKtE5Ep8OjyMTv0ydq7vPCpf9e/vfuXBvYfN6jK+/9//UUyOX0Lr9RwoVqVODlQlKnWG4BPpb2+U0ZHK9zPAMg9jUJC7AqEUQ3a/e276hKAeXklACSSBTLEJBM9VoQ4i+1draIIL0yYzFUwlEorrrIMsVgQL4qZgN4+/Yznf8xj3linf/e5f/v/tefZaAwUBZ739VcHmgHaOc+I8p4A9X4bwUjuE7dfnXcb1+x8ly83wi93ZMjsPJxZTo9ypcxxPP3sdL18MY2+wjF8SzT65KEX7vRtR37oWsXMt1t77Wpw+eRk//n//f2KCzzZ58yJWpkOUiEk/JWB4/SROnz2O42dP4uzJszgkCDl9+kWUl5fR6PSj09soXCSYt4HcNZwXo8M4fvkFIH0Vq5tbtKNE4HGcbbX9xfCVc/rc6KiWwZG9Laex0c4GwBHDJntrlG3Hm8B4SD9lmRbKzEEK1DRXkdFwf+cJwY5bvta7bVjyNKork7hx/Zrbv35rt9HsPjw+OImnv/xZCrJ//VY+W+BiPOR1DtKLefgO8RjJGD2leaHiyUYCjlfCj0roA6S54i/3teW33CUIMOc5/MZlCVrP0zHP6VQ02HUADZxt/UXLt1HWSUbUT3QEw8y/DVUogsHli29hlIIQrAIs6d93r6cOOVGB39+ZaI97VbJnni9QlnFOe0cuMAFw2U5/57rcjZ0/wWebM29lPXGinWbfRsAyYrm7GSurN2KldyOat78R13/jb8atv/4HsfG178bGnffjxv3342t/53di69vvRXWrT0BSibPX07hY0mF371PGZTz/4/8+jp/8PNvSaK1HBcvTvHEvups3ed2IzvpOtNcJGPoblPkgrn/rtzDD3ZgNx9QQRqaOtUojet1V6lbLvF63sxFbN+7H0cFeLg8s9ATjvfW5tSTug+waV2evmMZJ3XVWYcFSbuBtumUJBs5hb5GmKNMN4nMNxszxXqSqpC4nQ4KYvbym3unArZfx3t0bj8q3f/vv7Y4vJg8HRK0+Iaa3iVkF0QpP1TTanXy3UoIg/TcBgnlMM0jjCt8HJuL3IuDgljrg/Etfi16hn1Mu1ehd9A7O8NxkPX4vNnsxyDB/hPMJy6Si+WcZgiT3+6DMvFalvwWSAUP2NsFLHYoEL0AV1QjVz2kKqJZ1L8riC1VM3zTrDm5wmhNsKM20TjH16R078q6REHi8PJZMB+j4Kcd4Z1yrn1QlatOprvLyCTVB5122NmJR68b2rWs46xE//6/+yxg+/WVcf3APK1jGROK3wYazwWG6NpX+ZrR27kRtcxdQ3ormzi1uQsfSCdTtAOiyE70iKleXWKCzODvej1ev3+QewFXOWQyHyEvZmf9r5NMVXWo4AmzHsN7w7ChlXDaoQKRTx3Mp0ynurl1WNj7zv1KhPIIRJ4KajbDjl+v1mJ5DSBN3nZftsYUIUZmIg8L3xwqhg4VT2s8ISqmLTfjaV997VF778K/vXs4vHy4J+bXr+SBberhmFM1mKsO/qiYXUPocUPfVze3g0wklzG+3cYJpMBHvAoU5J+vdYhL/uD3/l1XegpDf04xxjqYpZzDQkKwkv+m/ZepEcAle2mBDECUKhck4L/OBJqZptIJV+2JJ5hEYTs8RLB7ThChQBZn5NspSSJpN1/a6BmPsEj6+J0jfAutdHk/wy7TZHn9L5vV36yC4qjmDw+E8gyU3aPQxoTKF80nvP7gTv/6164HRieGsESvI7if/1X8RT3788/jKdz+O1V4pDp8fxgJ2vXzzLErjs7h+63asb9+Mnbs7nHMH3fSjBZP2rm/g+kAEmNQLgGMA4bP458fHMRVMo9OYU/5gsB+D/S8xpa/izesvY//N49jb+yxePvlFjAH3FX6iFsbJFkAz2621UWMNN9mGJXUxElO4DK0Oel5dBxvoBkdXVpyOBznY7zn+5fjrW/nR7CxLnS4JcM6t3/l5fPT1r5qn+3h3OV88vOKGbgvg3HmQR7CCYqiUaxrRWALArQ4qgKxCRCTwVHar00UI/Tjd34v5+eBtMnJIZcYouzBPBkSCBshxzVvnE/9Oei8G/DF7vFvT7CVWOBUMeykMOwBfXZqnogWTjJYjBlwj8ASHvp+gk4E831VRgtroVXPo6nhBJwgVsFGoq6ZkQAH2zixn/XhllKtEqZJmxsVKNCCBb4qpV1/GB1v1+MpuM7Y7uCXcth6wj0/SIVrDtsTs6GXUZ2fxta1KdGvL+OTlKNq7dzOqff4//lE8/+Ffxle+84C2lePVZ8+i3q5Fh9f4+efx+o//69j7/j/PnN/jv/jjePnDR/H6B/8i9n74L+Lg538a04Mn+ihRNx9XxUoBjAb3NVl8Ph3EEUAbnLyOc+pxMQWMs3M68CynHDk+6kTQBUz5Lotg7zZoVBeVultXuMlPJZqlaTSrWKhKBzPZK6yg8oE4clEQ5aaros4QfL4jp3Rv0FkGcCjX8dx6o2me7jd2sbkPJSMjS3Nobpiiwsswn0qWWVSaExZNhchQRo8+rVCFN1c38QGo/OUIBdvzHPAFuzrhhvJv/cBiqyt7mOkSwEcVcyYxL5lQk1yYLgHiwHqpmM8FiPT1NHkFKHVg6QtvfRFamQDRjPonm/p7cT6N5zc/65c6rV6Gy12qEEQyppE25/zVn+Vxb6tUAI/7UWcfIe4ewHM6oXWXuzkzJtOI4+FFDM7xdRws53WBucyV/rTn+Owifvz0Il6cd6PU6tPeeqzduhO3vvFr8fKnv4D1/stYwezNh2fR270V7Z17xXoMQDGal2IID1xRT59Ppjx9NlkX57xM4LJodGOJSVTJHKDsZQwPHsfw5AXyQwjqSRBYYRvEX+EC6Y7YIWf2dM4pOpjs5hCl8vaZuGYhDAa1AlwY9R6mttfNlX4Cz9+c8u5aDfWEHUodiRu3t8id2zG/yrfVrmPWR4/Ksf2V3ZVK82FvYwuntJM9ZwGwqk1XkjsOCkYFG4XJMJRAh+AbjTFnJWX2t6/nFOjB62fpZJpwdNNkzZDzvmQ8E4uzC/wlzrd3uLPPBBZ16MtZDRk9Uqb/BIx+kcykE9qg1/ld1hP88rlrOqybfkSCEGHlugt6rcGOM19zQTbCmsC6buhiD83kc15hmxR+0R6B9K9YllukklSYT+yRXWW7cqyvrxX34j4ywmRRicFFxNH5InxS+rm7u5fbgItIsn8tere/Gq1bRLYbt6JLINDZvZkJ2zLllozsbn1IhHkcr/7ijzCtX+JqYMauvQd4WtHa2InW+m7U17dj2duM2vZtfL27UW704tf/8N+IO7/7vXjyFBbDsgiki/FxvHz2i9g/eiM+sg2Jt6Ixf9XZaVW23PZlJkHZ+9UODziUhTJxNpEWyW1b3d0gFlg92l7v+7C/Wkzwf7WAukf6ba55zcXZb2+uS+YojbOV+t1uBoh0hEfl97717+xu3br5sN4jrD05jsXZMAZHmAUcUddU5tNYKFgWsfc7sCtj2EOysrwq1UZ01lbj+NVz2rHISIXDfJZqNX0wH80qGQxQ9/TrOO8KAKhAIeDnyXCAOdfEA0xe3ls2M0HtK0c20hzi0JpA4w/ZADIXhHAcZnWTxgnAzmuopwuHXGxkj1cDRb7RlIaCtwxBV/zs66929eRVgI/vvExuCz4fL6AKlassKeizbZ7P8aL8OoyA7yV7EsFdf++D2Hj/ozg5xeRyL0uQKWbn7kZO1Lh1B0B+GKv3vxaN7Tux4tb/r17FZIBJPD+NGS7L7OwEfQwJ8lpRX6nF8MXzODt8RRBhYOGU9AP8wp/FqSmvCjWyafxpifKdysn6/tm53/1lu7FM77YfUzaaSt0OO5WPJciVZXzW9OKhUX4ZP74TtB53aoR579Jw6nB6gj4lnbcrBClXK9Lv9hIHaZaXy0flf+9/+5/tVlvth88ffxmvv/gMZ5QQlxpOhiNqSjTTJnjgu0zkn03I3S6preOnhsnpbCNMj+sriHRJw3xNPlyN6wVsApceQq05Obi2kYFIa30jgTnBwdUpBiVUGn9L8wzwXNOZsxp4+ZQ+wWiw40ugzWG1XFn+1k8zUMlo2jp537y3xrDoOJpwUz0JeOpsUGAEKrg0Mbm2g3ZC+tmTkwlhBIu0E+RECH7Lywux0FZdE9couHyG62uNVODg8S/j9MVncftrX4udj96P/SevYSY6BWCcDpAx7E+D6Kir0b/9YbRuXI/rN+tx41Yz1q81o93FfyYEaWNJ2nVMrM76SjWO9/fj9c/+IuaDNxmEDQ+fxenBU6JnAIIfpR9bdBw7Q/GunmyLr0QYbUjZIKj0ve191h6QOW9Q18V9aQTm5SWdo0EAQ4fHzKR/28DMpo88nadlI4qMicBDVgLfgLDTws8ketadsTMTgDwq/9Y//F/vPv7iy4df/vKXHCgBupdJqSUi0haA0/OS3VKR3t1ewcsclXm3hY3hJs4wsBGmP/QLGi03UzYc5xobriIBnRv5ZfkAslbrUDlYAeo1otSnkSl86Vc6blrctwBKJoDf/ksDAcCRVjrG8ClHCkkiR95MVPq5uLZ4V/iFvGUHe6+CKUO/tRpBjeXzuy8z8rJam/fN9krsrFVjo1vKPdtcClizQ9Z8ghDCd+8VI9betbj13b8dH/5P/laMjw9jeHqMKWzGDMf+8Gc/iNvv34prH35EVOmjmwyEkCvBwPCn/7+4fPFJXJ3uRf3yIDZKrwPaiunek7h49TLOnn4eV4NX0ViBKXAVcqMg53A4KwT2mR49jbOzfWQ1T5+zsCQFgAp/zkbz8ohis/cINuWjJNFN1oXri7P8rci7CkbdpaoLeLjG7+kHAn6nWTXpFIJzen5JUCko3ZnhhGsXyKcem6trYMXy5Bp0UKk+Kt/9w/9w9+WTZw+draA/Pzvci17XGQ79uIDtzF05qGyBKq+YY2ejxB89hMalufM4Ffehb1UiKXcY8rFChuROJ9dXEKhOmak4XumevjbCNAjHfJrMbIJQ+Sdb2nidW/1JyxTg6ecB3IxOBZIngRBzhSAI4cFkAMlzzU01m3UYopHJ0Yw4LTUv4o1vxcPfaAcsKeDc4p67J9hk8RbMcu9aO37zwWr8zlf68d0HG/He9XbcWKvHdq8R/VY1OpzTUC6hX+rq+lZs3bgdo+OTmIyH+UjLsrN/R68A3s9ibff9HJcdvXkZje5qVFt1XIlhnO49j4PPfhDPf/xn8Ys//n788n/8YXzmsNgP/yKOPv1+HD35ZYxlEeo/Acyjg+fZeXXkL0f7McafUy6FTwbbqyB7j8BSPoKOQx5/x4CCKmXhabzLhAlICYBXypmTNK/1ZvHcEDuq483qPMdUYVVTLHMDNHBRbTVjjlszxVXqcHwNt8sbaK4zHRbLRyv/0X/7+Xd/+s//+C+f/cmf5UyAwZc/i7s4t+0OfsUFofD6KsLpxHhwFhdn4+wN+iQyhRswa3ZyIYehuKCj9hktUlmqzpkAzsZywwK0wAoQup9Z5gJXpO1+rN95EKf7r2N88CyuJidJ4bKh4HW2hSkKxwFzVAEZ2o9djSZAKbyQr+abO2rq3PnJTf3c1EWT+25TIAMA9WE9TYO4Zap7+LpouNdGifxQpxNoWoVSB/ARdFF3wQjoubnzyGh6bjsxzTKNNLkXwHO601VpDZltAS5MY+taXBEcTIkm60efx82d7eh88Dtxes516zejeoNAY30LpjgFSPsxnY5zQ8IGCpcNz3F3LvDTaviI0VyLyfFBzI5exBlBh7Z9td+IGYA7BYh2GgHmTF8hJbCUuXuqvPPjCh+6eM+Js35GJslgvBts2EanRDXa69HqEsC0V2Nt60a01zdz70HJQ/fH6Li92sOf78UlscDLFy/j9Ix44PB1HOJWVGDmdYIOfUkzBmKFCv2z8v/i//Gf745Ppg+/+Mkv4vzN57EcHkmBMYNeA6S6tcDg1Ys4ef4Mp3YUcxTkM90d4phD7QYSDUzMAqVNTk9pAg2H9iuNVprSXNALq3m/Ion7NgGMwPjGvbgBv9Vgg87WTvoHVzNXEE051YSxM5M5n2tEssLLefgGITIt1K7Wk+3eglLn3F2oprmtVTErJK9TxLzn6jZhSzlpWn1uPUf6tKONCdCvE8SasXOi69PzizgmND04OY/Ds0n47IjRlKiYDpQ7OtGuzDNShh1lCdNWqUvm9SiLg1FurcW02o/l6Ci6Z1/E8AzwEBDUVndiwe9u59Cko9fbfRRkopbgiw5R43ul1Iqv/95vxq9979vx8vlhbpRjsvZqPo3qFZ2XTu8jzQ1stDzZ8ROyRvvUB5m/c3NSBRloQAeJQ7Xg/+V+6spfThDwdEcaZE/9cM53bNadAaxb7gCAC+acR9e/2ku7dDJX+fuYKZdCQn+ZapkiR5lTnS+uCCT+Z/+Hf7Z7sjd++OM//qMYPvmEnl0lVL8epWY3Jji5Ry+exfhwH+KZAi5XH6mMC1wmlY7DzzmzTIFM0mx2N7dz2KRcczoMvU6Hn4jSIMApzK4CVzApAyqSW2Hx7gLj7upGNtLZqiuAzjyUuyg5ZUqg6UtoOpy5mvtn8D2NBPfJoScamn6HETe/FTdRygJMNhRaBeg8nDtN8ifAOs1mbHUb0ca3E6QZLHFunlcuZsDmlv4oLF+acgSuGXbGyQrALdV6CdQycsjvHDdlYMdq4p40NnZj3rsT0d+FtTA7jqn2tzNZPTkb4AfuxzkscX4KsOjYc2RbaaA8ft//yV9EffSGdrZjNEKew5OoLi9yR3OfW6ZMM5epbG2j7aJhuhsGdvq3GVzxnikUP+dfwpHj/sT//M4BwZm7aPGrz+avV4pHQ+mDG53rr7vIB7uRuhek7U4rp1oNh+dJRtPRMe7ZWRJG3oM/TPWj8ne/8x/tfvGTnz/87Cd/GdXZJHau3YyN9kZ0oM3p1WWc+ywqBJ7goCBNo2Ok2vfJmAIBlRMPt2/ejxsPvopvMcoZEY4e2ENMX8wJ9R0UL4RQsEjBVCiXtqfZpdZaWyOvCzflo4FOLHS8VZMpU+ncOiyW9G8P1PTKIghWgXfwkQT+2eFBzt4tVqqZX+S+XK/JtNM4G8YdqBy+cquxBmapWS/HWqvYwEaFOPpn5JqC8jrq6D29NhWoFDnm1G6z9uXlNDZu3I/WB78ew4MD6gxbwHjLku5BE5Ygmq134ooyyhv3o3btQUxKjTiHqR0VcJHMJfJ0i4cKwDdtcQG4WpRRxk/yGfuf/NF/HbOXvyDAW6Nj92OBWZ1Pz2JCB0y5UtE5HVSXJoGnvAGHdVUGdu4iWi3kqWwzpZK+kJZHBiwsgvDzVQZ9Vc5r4yMrS7ui0W1eIpjfYoEbJ5N1ur2oNVsxOD1DDy9hwVGyoTorrQhWotfNtfd2h4d7D2uA4Bo2ewPfwe26zgDK2eA0t/WUGTJ1oA8A6N6lMmxbo78e1977KN7/2jcQcDWe/vKnMT95jSN5lNTqim9XB1nGX4XlvEy5ZFrkkt5KpTq9tVRgRkYIi1OLilphBW8EJXsY+arwt0LmpumbKUjNa3djO0YwhcrIxdYIMBOYAFMl1FG67NQAcA2O6ff5dGyZ9HQ4jeGYOnFvF6icmx4xaKJsGddUw7v0SwGMKh0FU0gdGtViw5gbv/b7sXbv4zh7/jkRMNDDNBIpEfFy/TkMPtzLZ8PWe5t00q/EnQf34oOPbsetezdj69pO+kwNzNbmzk5sX99CfvM4efMatp9iepuxMngTlYsTrNE2MrqMMWzigiHHzRWBgV6OFnk/2ruiX0xHESy6cznSg/iEpZ1G8GQahXealmwow2XEL+o43mog13YNk60L4chIUU5GvADPlIj3dqKE3dRNFNX18fMnOUrF2ZRreV5fflS+dfc3dsvL+cMuyqjww2ByHqfLeRzBVm56h8OQiddcpPK2U6DmqNbb0d+5Gdt370dvcys2MI1vXryIAaa4Vqb3TgWrAUVB6wYgstul274T9huFGXllUhK/qIiIOQf240sCPJ1gyqjR0ztrm7TfJhXjqPYue1DDiQKe97aHdzc3UsCXdBjTGD7TVYnk0BrfE6AU4zQlA6IqgUy3vhLNygIAztKJr67MEbTTt33gL/cgKNE/c5nf1dIIvIWSnWl7kVZA7cyv8M+4fv7q59F/71tRvfZ+nL56lpF5u9uOVpxH5/xZtOeHUZribJ8exNXxqxg//UW8/sGfxsvv/0m8/OH/EIef/EWcfPb9OP7VD/JJ05fj0zg/w4c2+sMSuJ/e8uIsaufHyZBnl678ou50zIz6kUt2bGXOv5xCD+jco0X2LLZZK2TiS+Ck7P3nu7KnPYWphRhgLzHgPio5yVX/HMnhDWe7l0ZQQsN57pTnnEvl2+v34vTNq9xDxfKSDb2HIxLdD761O5ktHo5Q9insNeYm3dXV6AMih7ZMojrM0V/biK2dG/gmqwQKjejt3oz+5nVMoVnqldhYW4/Xb97E2WhYMNB8DCW73VQvGzPF2dSXaK9uRnttK9r9TcrvokhAhWD01dxzzU1c3GhPoGpqc7d3wOXzDAjTorEyQdE4/wjQhd81QnkjI83TCsLR2W2vb8f45JSyzin7XzGis54b+EiaVodofBrM5mozbm71eXXjwc3VuLPdjd11Pt/ZjhvXV3El6IyYxmazz/WYSVmOl4lOmcbckzJyz+KrZSM6VczMm19FbfN9gg2ie1wFzb4MeYVfNLqqxNnFMka4LRNAd/z8s3jz+PMYYorODl/EZLAfF+a5YO1qnyDDyZUZMTZjgX8E9OJigXLpvAvkYABh5y6S3U6ARblaFF8020BCFAgYeV+fL0kAEGhufQlSz5ed0gQLDorxHP9yXYgyzoCF4MAZyG5kia9+AYEMcQnO0R0qyfF4F2BVGrAy7Hz84kmWk7s4JB3Eo5WNb/39766Uq3+pTnVYneLknwThjASjUunXPE0Le93pr+LsV2JOI88OjuNs/zB2b92Or330jfjs+dP47ItPowI4rkavo8WNNrbeQ1A+rvI8E8kdAFFr9TALmj96FI2cI0x7k70hd/OWoThXn0sFKxBZDJbHB9MfofoIcjpF6KYtuH4ywg+kw1Rb3bj5lW/HyeAoTr/8WbRKmDJY6/JStqvn5oD6pPb6EtRRhh1a3MfldvMrTT3mRzrnuCMTmm1Nsw9wQ/xFIIMflssPEbJMXAIY1mMwQlaA5YOtZqyudePpYisOj4a5KmtJYLaotjPJqt/pVgwN6jIlgHCURXM15rPTheqd9Vi/+5WcUHn69Fcx2XsWJYedYKwxDDkZweKwnHnVC3ymzLsBnCt88gWK1v2RvUwh+chN3QDdFEcPch2L7AYiM01i2ku/kkjT0aDEBuCkdclkdQJC/eX0i9WFEuEdhPAfgPZFp6zRvi6da1WyguXKBBnV5Sw+/7P/Lk6tP/K1jhT0z8q3b31zt9WsP2y0YAEOtvFR2gigCbBMqrboZR0iLytvrzo7O8NJPE1/T5Cuwob9TjfWTQKimL2jg9weajkBVObuat24oLz+ej+aKMhAw70tzgeHUaZnVlDugiiNPpggVBCuhbX3qnx7lixpGA6kUC4ONgp2c+oJzKzCFJYAdQpUmofLZfS3byAQnHfXKcA+Tsty1ZNDaPk0F165VldBU3KdXmYv92FtmikjWIHXdhG0QYnbXtEx7M30N9gPtvOdcs1b5Ra3/DbietzC+GC7Gm2iy1Of/U8dgXMyZtWZG41O1HpbUW736cAwGSxaJ4qV/csg+Tu//734ym99Mx7/5fdjdPQGxmtTVyyKSrNuF1gN6uxnzZ8WQRlk3tIMgXZYXqNusp2AsePwxl+iqmA1ZGq0bWZCkEo8+r/FbB1MM2AzyZ5LDgCaAVQGVLSzjCuxQvC0BOjL2SiuLobZgYaDk8wTGunjqKC3RZzj45vt0MeEQx+Vv/XdP9jdubbzcG2D8J0b9tuY1pxxshqNXh9mW48e6JWlxgBAKjX9MZORUFKDCrbpSfbCXrMTA3pZsg5Os2NxtQblEgBoTi7wTUyCjqnE5dlRTGGj8xN6rtOahye55laz4SC902tWZFSAZ67NoEJAjQhsXKVm2sSBfv1OB/QVqHkqE9PT4Sl1W4n+jXtxvT2Pu+3zmABWZ4QYTSegaL6izWAG5Vl2keMz+YtCOAcVo1B8OfTkKwGGuddMZWdPFiyi6BVeDTroKr39/GJBILbgs7tPwo5GsGVn5DZzoY9bfbkKfkq0Oh0O0w+qUH8fDjw73Yvy0efxtXsbcQZgX7/eixlmWDNtdDvHtNlBXYSTa235bJt1SVw5lhMxAKesZGfIaDRxpjsAYAUa7/roztRRh7obLi7a2r0T11yvwZ9MXmxgWUT/4lXg+fldefrFhnAlyjBXOAeAjimP0e3l2M5rdEvETn0ucX8cCFiplB6VP/7we7vVq+rDFex2mUBC/wkKQco0DOrMyA9mMRdjL16AWM2TflKd3r5Nz3UWlQ7pGqC7gvlevvwylqODfLRPt7MZfSLTBp8FzBRz4EwEa56slPU3+SsQdE89HghhjUh0B8puESwUwnPq85W7ytiHUHaVutr7nOLuBkCaD/crMTmcjeScezsb8bVrmL7zZTw/0Gcs1jPYTB9F2YKhci4ddSnSITSf9jcMJAhgJtGOk/Flzm1zm1ckCcg8T98Of1PA5TaAmDoU5faw3d56rDRWYxywH0CboRohLoMYBSNq5A9LwfCaxBrhuCbx9Iwgg7ofP38cT/74v43GAj+pfy2Hm+aYVTux/rFJ4ZQdgsrOBvXkyntNvx2Iuhhs2S4B4nc7muPAt77yIf4w8pzMsGa12KCTXCMSbuHyVOk0Jn21ZoIuMwcCjfdiGFHQ0flTaXZJPxT6KgBplkIcIX98e12BTHJXu5yu6+YaiwrR68d/Y7dUqz10wL4Ew2hGvVgatfQVhC2VH+E37RGZprXHzGDfYhuQ9QxeEMrSMciOe2ks4vnzz2nlNNY3dwlKNBkL1LKSEY0zWEzJuNNSwRD4St5HH4vvTnA0r3Xvw6/jF3Tj4NmX0boq/LzR+YhOYDv1/Qrg5sxfercMJPvpq5mMdA+4ClGoUeZkIuAGcXB6RjkIBSWrsLoD9iiiAwhbApF2FYPm1ej7AGEEOin3c2HKnRZAxK/anzZieAKLq2zquSCa8/liI0CT/g5M6Y7rbv86hvEmOP0+JVEfVEDrMugyIsgcVqtzr2J1/KucnlQ279doYy3OojV+il88i8aNj6NK0HV54iwcwIUCBZkmzN2TBJ2RdA5NJRC5lx1JdEjRHuOmzW43br//Pu3FB0NvPYDWRN4mQ+pc43LFNwcEMshRkCXQaEuWx8tOVvhzRqN2bmRp3hHZFyAn8OO9VndVoFyCVTk/BAq6YpfUnToSSJSr3/w3d0ex8vD1qyeZ5mjROLSYrLHk5lKnz8DZB7muEKpT+SHmzbzZmhMBKN0FHAsaj69OOC8IaCAmudvbhI1QglEPbGlNpHaX4+lMdzoolF43N+qiQZ7f39rNgfCtndvJEnsvvojFGNYscT2+3thdxCkvp1DRo7LHIVfvoRCcRLi5uR39/lrUEcAx5vvLV4M4Ho4LwKEon4vBqZGPDaDz5Dx+SnJkoAezrveI2nXsZ0tcikW01jbjemsZOx2YePNeHAPi08PjmCKjIWUIOJ890eLebX07/D+3aTCoqDWxBA0XxhBENGHtTouOiH8LsGr4wmu7t2KXIMwNcBowwQqd35VoM8yanWdteRadmMai785MHEOJaJCX6SL8LX0n5JALpfTllEGaQ8wg1+sHtqlXjzrUcUNOnj2L+WCEXtzuzSlMRrRLdLeMAWX4IBNTMBymBF+FSfVLmllemddD7ml+0a/Y9s93T4US+OwXgSrzuRAcl0yfM64elVv3f3f3wtVg+8+JIo/p8Z1YoYcuCJHrAGECtTzFlwDLsQuQmphP51j11x0IbgG6wjl23px+2AUA6teIEgFIVZONINzy3rHJFemfVxnFNO25KFnWTN8E/2Dzmsy4jg93ERub13Cya3H86ikmFYaCLXtVwvBKI6awHKJI8yH1O/XG+fymYLYpw2lVLiCZ4Xyb1ijyec1ooPQmTN5FAZ1mHZDQw3GmnJFsYGI5dc5ztrIzJo5Oi5xi7u/WuRarpRP8V6zBtQd0PH3XU67Fn+GfPu31fjd2+5W4tVGOrdWaxiAfaKLJpJG5ff4VYJwSRE2O3+QevsPXX8SE9zKW4fLsOAMGQeOQocv+xpj69uIwVuMso34faldyMqfK5p76aKaMNPsGA6l5ZJn/+Kif6gov+UldVDgFRwtYFKY3150A3AvO84nVVlWnX+j4Jyj9s415AbDRN8xgD516L82w9/G7Onlnlv0ztcQX9ISMiGA5+qhc3fhwd3E+fohXG1fD42jX6ZEozxSC/t3+bBxnOKg3CYl73MBZGGsArctvvaojBA4Co3gqpy0vwUQ1GuY2oSYMq00iSM5tUkkMZ5qo/vpGbvbntPIJZVtJw3KjJQMDB423t68nS7x5+hjzLTMSISLgPnWrUIY+ClDmONEzPklvzefRr+cct5mD6nhUm615bDRnsVaHMRpXca19laDYbi7j2lotGc3x5D7RoXvy1mnXbK5ZnMM2xTOvFJ2impc7mN1+bKwcYY5o3+YD2G4PoeM6ANR6vZW5xPPJZbw+ncbrs3kM8AUNvHx00iW+rKCb8Zrg61yOMDsETyXYrYyfakA1dW+43JYCNjHAoTOeY55PHJcuj+OrG3Q0O+LJabocKpguDNgK5z4zcbCXbkqmMmDaqxUABkN6rN7oxgRyOIIcHH7z2RmETICTTsf1l1wvu9kO/WQT4vk4fRlNHQsyzsjVcHTQNLWULahMAMtsuhji2tp4SJPrRkuaXTMMlPeovPnhd3avrpYPzcnNx0eYB5S4SjhPBeg7NAqzoVAp4AJBaH6rrVZc0TumHCOegvznMSGSHEGhI4A3ptcNodUBIDmn95xz9xGfJ7DOGMd59DZCNUBo0Av7sJu7Rh3iMw4OUSoCWiVqXiUAyWdYAER7jJMAOjDv2to1GKZEOeNoYaJv3HuQpsreX4UxGnTxDkFCD2Gtatp0kGmX/odbok5x7E8va0TaAHTZgHH1wVAQHWMGPZlDNKXiE3n0+xSlbsG0voECGrEeOPy8X8wJXvB12/iyZv5Pz6fx4vAsDgfnmbNzeGqKIy2LunmiW8WmUmQi7tWmfWs7D6J9/X5OAFjWu+iQgIsoPic0IDOdWJ8vdjrGImB6P9pegX1HcXw2yV0zLwjjHKWwZJXt9cVW/bgQAhKfzNxjC5Bs3rgfvQe/lufPaKMWpvB9aT+ymwI+fXJ9xPTR9Nd4z5lAACrTJrzeBRYiVFbWPPuPr3kMgXE8sZjHrVcyKr4fJhmma93YLa3UH+qAT09ew3St2Fy/lvki8zh183Yca3Q6McKUDHgd+QIIByf7mKDDOD7kdXKMIE7jjOM6/EMAMRqaIqFn8xpjimaYFqdEXem7lDDhgFDn116IHBA2PRjlbaxtpCl0xby99fjwdQY02CCYAVDhj7Sokz7LBSbFmcrp0wHoOUGNIzPnOJgnwzkv/JhZJfbHy3h5fBF7g4s4PPNRQoVv4kTLietNMx9YTCN3p6FiVokROkJXeFfO1S3FZWUnOr1O3GrBVD6+aaJ5rWDyfYCIZgkmkPVhiZUyvmGjh7Bhr2o7SvhxjXY/21VvryY7x0orjobcO1kHhSMHc285/GRZ1COHCrnXHgzq44+2em3aYLKd+3Ivt1UrRhr06QyyipSIPq4jN11cipwjgnVoweidVoPgBY7k/Br3cVx4hfoaMi51iUCMzJbBRL6bGBFAFlL4cH5PE45wcmaw5wJATfW73Rd8txxfsnIy4BKfrn/nN3ar3dWHuSP30UsizI3oIRDzN7IZtJMLbUr21PGYCJGoCRNaxmQ06P1mzTvrvezta71+9ABLCxB1YJZeuxE92Ey26PK7i4XdPWBj92Y655qAKYoa4ry6NHADP3GX+3dQgI1r9FXQagwEw/QMACzyeVM19NGudQFoG7YaxeD0KMbHB3Fy8CrOTo9xho+I5ob4ZUaVgn8QQ865dJEL5cxpa0NQVa/wmTiWkTCK43wXMVfcTgGW009r0Q6lnUlklLl0y4XGWjzYod0r4xhMKjE4n8cY4OrMCzgf+5TJH2dHmy7hu7N88xFKsIT+pEn11Rv3ovfhN+Lo+CROD57n0kWHl/IRTHT4HK/GcjgOLdO6BPFwBPDwE932Y0rpV5Srm/Fu1GaF8w20csEPHaYFWzUFBkhZ0KFmx69j6Tv6TQeF4yXusyJIZUfqr43TNgqofKw7RzInB4AFVwZsgooXeARQAg686F5pce051CYBhxyTHbUXqdeVR+W17/7hLh8eTvYfR2l8HKurRJD4LlZSh7+McMb0kFeE65a1BcOs0nNWWzjmmJgrnfK1dXpUjcCinSvdmzjydU0aPpkLdy68uQtwiHY7mFKfkvfyxasYD4cxPINZEHYPYK/1elHHHLtLAE3Jiht5lfub6SxvlYZRXxLJXWGWu1v0zKs4cZU5ZmeBX1Ryn10NTTrCKI3fBU7xbIMlQDKv5pirU9ib1GOcIx4K09GQKs5uzjoGHK7/9V0pZg+361Lu5PwERnQ4jg5ROk+zdzJZAPKJvThNjRMWNae5aAVAm9bJoScUq2nSJ1rhviXAce/bvx293Xtx9uSzmJ/soQpqzbkme69wWXLuIu1Q9/pr0GY+f1Y/2nMr0HqF+wnvhh0V4GjyVLRrFFqCHSY0C5EuiuCzHpSpP23pRtQczLbOuU8GDbZbUCVgbJpAlKvyV44LQjEkkN6WzYm5RlpEvgUmX/hMm94yL/pw+9c/3KUHPDx/9SuizXPYaTNaCxx7HUR6S2lK45EyHkD6UZcoSj+u3G5iw5C+PdJJfER6p5jQPZhGVvS4wycLnUcU3AZ8uWsnLLmi30RE7LQpZ4foV5gcddRCcK1A/5c09hxl+YjxfgszS3Uq4+c55jhfAZzt9TimjD0UZXDToxPUabCmxRkRQuXdNqU21tkoDXymDfzBrQ2f5AxrwsgYQhQCICjXp9W4osvEs3lKxKiMC6Ej3Fy8zL3cWGcwusQvXMabY/w/OkkxUG5sx325xm8mzC3Tbw47yXLFblD4ushheQnj7n8ZDYfYOruxHBFYjACergeKMgHseKUsZ/TbwIwVeUjYA/24X4rT7Xu9jWjjAzuty9k4fV52fq2FPmE+EZFr1aey0Ok3sd7BybdDnAuQZicWtP2Sc6yxedPMz3FeTvoA5EU7aBnX2y7NKhVUOtmRcv4eh5SZ7c3REK/iGl9FKgam69z41u70+NXD+eHjdMTXetdgOpDPPcwuC54SkY6mZTRByURcQ3yyrikKey01dCz1wilCKL4rSOhZuMSx1l/D/8I8U0zu1E5ZTXqp89iaNFAntQlTCroRvpXKdJx3tdaJMzqA5sgouuV9YIXR0TNApxC3EEotp/UMXEEGQ13DD1wlOiscaOoEK3FZ/im8Jm1qOygNa7YB3enpfrSJcPsycJ3IVDamnJRaXohwUboMSQnJYAs6Y6lkpEqUC8jO8mHD9GLkw88Fw8GqRZIYE0hZMowuBGegOEwt8hCYFxwzTdStLGJjsZc5v0X/HhYGn3TwGiWpO0uCfQFFExk5q9tV886w7l3bhSHfi+7dr0f//W9GrG5jEbaiRKA3QyfOCnGbt1n5Krruf1Kv5PChg/umPO0kMqLzCgW3yewr2F1f0g6bdUcmjkgJdMeaE3iUXeTr7IiAiZbZnqRF/7KzcNwOo+T4KTuv96Rs5PCoPO3v7M5Hhw+rRDN9Aojtjd10OvUjPLkQEj0D0Hm8hbldQ1FlwvsJDTh0ik3T0Boqx4cxB1Ynopxgeo8JJq54OUS1hH3iZJDTYfR96lz/buqSwjU0dwjG6c5OtNwnkj0hQBk4ZZvfWtRhRiSLUxiV9kbm/pbUyY4yJhIe8RuHKAcHnp5gUOCWYh16sFGwZnUVZmvAuDnAXou40zmKtQ4AoNjmkvpXWzjnMgmiwYdTUmCcP+qOL1e+amCyutSvARCoD51E6TcIFCw/o71aM/cBqZrKAQCrdmDuV6JDyEyyjSzGh5yMCtZSgf0FESvfL3s3oqz/ODzMB9al8vldBtZfXttYo3yfwUFUTIB2cvA6jl58HkfPfxXHT5CVaGkAACcZSURBVH4Vg5eP42zveQzx3aa4S+5P46LtS3zFxQV+oe6LLMRN7Qh+1qWQYOzIGfEKGFnSv6wqv9kXuSbZS1BxTCy9YzMu5ri/0VGosG6Ezczf/ZBy9HM8Krc2iV7Hk4duhLP73tfTSV8CQBOJ5n+O6JGvUfwlFetwTgtQyHJnRJFfHu9hBiM2Df1XYCx9JSh+88Ov5HWfP/8iRmdvoPo6/k894vg09nHmL5czFFXBFB/Gm8M3yXDFoh1n7BIo8KEBC9L/6OHVaKtQGmIuzIjQvJPAMPvq5EXzgEt9iTQX+l0AletbAGCnsx4bAKWGMGq0gx9zT7dqtxet5UmstRAg1w2Hlyi5mUFQhajQNR4VI84l/h3/jJjdZbPeAFRv/T7XDjQJkJrIxBm/HXxSh/q6RLcuWmmA7Fp7LXa/8zfi3u/+YT5duorczIe6X1wOR9EOnyvr5NKt6jBc8jmvbmAdkBEOf12g8ldCPhLBlDYMBifhbvhT596dIr9TmJGAqET07h5wOCt0AEBBp8mcIkDD00srcMn9xrhMM7QvADPShTwcDJDlS3QSvooztKC5FC2JvMJE6k4lCAv3QyZLcFG+V2iO7SUSACKnHKDtvQQq19MxH5U/WPt4t9doP3RDlyaR4go9okLDzS4f0itfzcbYfCiXntZx7SOFj4jwjkbDOICJbNoqZrS/2k8TqguzsbEZ+zDantOVL05ihunsY8Kck3dB3UY4x0f4Y8dnx5kr0nTNqJxAor0ooBobRK4bKHkV5XfMDRIFF9uL4TKjoDk3WuBXtmHVLTrBOnXvoXRHSQxgNjGltwBXk980EzXZ48IFI/ijq5j99etxfHgcs+Ee5FmPRcm9OabAC6HR4+f4RBXKbpbpSDC4Se61NUC8VYv1nnvpAQJnGPPuNJ9a2WlPmNHFBYzi7gRTIuNJDGj7cEC06L0NeM7xiN17hIixBXBbyMzI+AyXpA7rb9W4DiBc4GLkVvjTcU41kz2cULDvAh7K1UXptnAZAHtOR1L2yEWrdE4ndqWcfp85Ol0Lt3abcc6IAOUyzaJggemUOSAqQbPOrStTnks9c18YQSQLUs9kMXCQvEY5vjmtPc0q39Pk8rnEtTk7eVmMlOSMFk5zFMP7oL9H5W986w92N9a2HnZdwUXAUCU4MJG3Qi/OjXQA2821LSJWzASUbvQzpoADok53emxhvtZWV/ENUNRoHLXxFOe2FZ+f7Mfo+Cinfwe9cAXBVnH+jS/N9F8hGKoWM4TZ6q3G6oaLgfo5a3l1k88OWSGAKt/LRFeCdUbvWlCePpLAawAw5ILScMr5rdooEwjhWAOQldkVZpBAwc/+o8GaPycAzBGQ21ksFjDalWkgHPoujjSh2/wcHwVAj2Ea4mTApe9aIYquxFrbQGAepwQBA6LW49PzGA0mBEXTGJyZn5zlbOHzc/OPmN+UNi32WQx7jzMlNaSjufZCl6FGndwtwM4K9cTIWSz4TqvNIkKd8tss5yUSkCAtd7Cacs0Q4MwAidvMQsfUkg6Iwl1z6zSwOb+tLJ14qhV4u44DXUoYemDpswIgJ+oKKDu6jFUBWBXkpcw0u/4VwURhiiU9ga17IKgLs0nnE5C6Owk6OiFA5WhOD8thwnxxbpZH9Hr/1ke7UP7DCn5WRQHxo3Oy3N4rexOga+FgukDFFfcGAO7Y2cRxv3H7TtzY3okulYT3Yat5tNfXon3tZnzx+nmMDvcyNVEBKIvzAfJxiR+O8OQyVk1JEDQ0tjfj5p1b0Vvtpaly1oeVdOYIBp6eSbSMKRmcHsQUs3QxOiDqfYNpPYvl5JDo9xiWMV3hPnrDWLk8zb3hFotRDLmne9SVnfSJPi+oux3JJLIphk5jE1PmCv0pbURYvX7xyEyuqQNs00Zu0YUNSvMwND1ySgCRVhq2AKQlwFXDdYBLUSBtpY01N9BBsSa6aymzZjRgTuehOIPDyLGHy+BvMlgFZXkvFTcVeDBrA9Y7xy/NKUnoxThbvFCjtAr8l36dMr8EIHMDvvQZMaWU7xizI0ltgo4rmM78qqNKug9VQNLAhTC9Ioj0WfXRnIDlIqgVLJJ3Kv58L4BjDtJoXzOZJjYZzk7vOXymirKhWQOnrdsewVqUIQw5Qab7cP3+bm258jAzz/TqCmZtyXsZk1nZXEvUmyBc0gMbRKf5pBW+O4aKl5ZObwk/aXHg01yuYvW996J98158+viLODt4lX6WuZzSdJiJ3kZ3LcqYXiPDGv6PM0J6NN4tLPYPYEd9GpSu48vBaM9PowMbtWMSvfIl5nKGjwe4MW01Uw2YH/N6Z+NLzI4jFE5jVyM0nrcZDFyiPUWe7BJF01sxfY5wNOo9fu/B6kTtFczfVSlOfao1Hcj8VoOIrgIDaWo0SweYNZmhjazO8c0chXAWjekgO2g60bzcndP5iQoeqaaicOMxj5qcWTQBVTMVtoJvTL05blrCsWlTPFMAspAxeA2JzuGlDCQsqUSd6gDGYMsI3Xl+6dhjegsgFL+bajKF1NbHfv+rMI4jTge4GdwLYBqJutmPQHKirExXBArolI6/kEVhWzuFbc4hMI5xKudwPnKkQgknmU/AZY6ROujCFG6T53gS5p9yuAMdo4ZP97v/zu5ibePhGBCNQPk5PWEOA83xoyb0giENGy0mMMYEC7CIS0Jv2cIocI7DPj09jitMxgw2uqIh9euwFq/X+6/i5NULBIeSidFL00Hmjrq7twsBocCaAjIF4tqCgT4PCoGVaii+TC932MbZHrwBREwELDTWhAGsC/eBm1HXC/yPJQ7++k5uvVB3yAkWGRNtXjg2ScPndJQ1JNQ2SEESFQos2RMrmOT0MzHpWOprbUwk5uloQMQtayFkUx6Ovl7RkDEBkIPhTdhN0A15OR07J74iaGeAmN/0mhUAnz4Mx5wJMhHknCfo2757nI6gqyKjC04BrFFzrqHRpWOrc6zEhOvhJxQIS3NOJq753QmbdqYebo7BlmPjzvZw6E6geo6s7k5PCB2mdnoaTG7CGYCYsnLzHIg2k+M5Q0Ro+L+Ga3YJlgCcM5Dz3tkcAC7NUn8xlamkt581rSadZbsEH/fPtbGCgHdnZS/N011tf3V3bzR8+PpwHx/lJMdQT06OcLLfxP7LJ/H6KeH4q2cZmu/vE57vv8n94xwbdeMYV5pf4RwbQCxWalG/diM3SRzgt716/Dl1dyo7SJ+cJH03etu5eKYEAHxCXw71SLw0rueIBYDvIkD9soqb6CnQ7ibMg8maY4Yw7SVzVe1+Dtf1mjj7fK7SafQh3GTmFHagn9E5TGtcwjy1aNFuvZclx/Qly4DP7Flu7VWBfde68Zv3dDEm8fgVjv4CYBCNp0/DyyEoZ9I0AVTNBHb6Ze5zYr24m4yvhQCoMmUyK/WsEsws6GBN/C2ZUDaRs0AMDGOC2qEqQKSmAZcM4ShAjgRgPt2IWgBXALqIUE4yjsDGQqUJF8z8mmzYBfTVBILgAATId4YrUplhqil7BHDKKMsREf3eHD1AHibpM8FLR7TzJ/Phdzr7x9JN9l4i39xAiXP/9aj03V+WBOB0jZLh/A+Z+TnZUXCWliaHP9q9urzMpyAuzbmdn8bV+JTPZ1TMaA7zAVP0OmsAYp1IEmd/fRMwYXYVNOdUEKhOqo/2KXe6+byCWn8rXj55TOVQpA8rxf9ypmx/kyjZlVGDQc6YtQfKoDbGjZ7dQWlJmT6HwB6qouu8l2CgWgPfUbOAsJ1C78iHjblo1uIScyJ7NRFMAyVtUUcfINBAOC0U6G4FaVIQoUpDBNlL9bNKBB9L/LLS5Xn06qP02YZnKBWBp/A5z2eaKccq7wrcesh+VT7WAIf1kGWUtENUTt1aANqrazvR2bgWV/v7cTU1kY2xBXCuhpc1BKCDfld0hhpyXIHlky05LxO5uAk1zD7QS/Yygtdh5/IMQEys8yHZUmZrEjSU9Ssow4DJHVN9XZX09VZyfFfmrzbr6bc7RIYIhAuXiGoaKTCtgx3IzolMuWWeZhSqm6LsEqy8pXlXJraJ90yroDeZjssSsP5ueyngUXmzf3e3Mbt42EWBPXquM0zXm73YWNuOtWu3Y/3WvehvXI+1bRjMufS9dQTaieoAqh4PouwNEKLTsRuY5DIRqLs0bt57L04R2snrF9HBF4tz/AkixtWd9xBoBZZBuNS4QrSXEwDpwReY8owyZQ6YcuVthLsCs9i7jFgdotJHchaH7KDiL3rtTMNcEFE7EtJtwoYwbO4WwPH05Ti/A7D0Z2ZEojkYj0QWANxp1AYEZ6eAfT4gGl0QjaIwWFC/y9EQl+hRGCBToSiHDraoUzuUVoZRQCgCp4pCQ59qayuaLmyqcO+uay1g3bMBAMUP1NlBUTJIZvz1rZChIz/vphXJbtpa759o5/zc+4Vz9OUuNI90tKpOPPeFoxIE6YuAkJkuWR2wigqibW/ZwHq06aAj3JlLdFBuIgdN7QV1Eci2lVKKtSflTMYbxLm1iHtFI0iaTTv9B3j9nkGFgELWmVIBlLnU0NrwriVzxZkDAjLt/GL2qPzXf+vv7q6tXXu4tnk91vG3Vrdu8tqNLmbSxcVGn/auFXqQ5qtCJWvn+F8IMOgp3shpz45tGozMuvX0Sza767H1tY/j4MmXUR2+4lyiylonmv3r2fNW8AfLY1SB/yFrUCOYkt5Ng71eZ7zkKAbyzh6TANDHqOXsF9MnOWqlTpCozNdZEuDIToDKXZvORqcxAix1AqC+7eD8HFMFwDMEMufiGkFFaXREMAI4V+oxnMxy2eAKPqMrwdyuoexsXoIG18nSf4s6pmJUVKHw3LUJBknAqHuCk+rqetztX0X38knsXbWj1FqNGW5LlgPY0rnmVeV8x6MdtbEzeQ9zXoJoUdEkyTq0iyi0srEVVciguXMnqvixy85GlLob+SATIj3kWeMdWSEjzZlcI0sGncOd5s1hOpnyBEtzTgeyfU5z0rymCeTYimzodK/RAJCMkxEXTkAdDYtoFx2YFcjdSam7zOvUen1XWTF3AuBeuUGmeoXQirW1vJw5/OGH39utNTsPq+uu6O/RMxAhJ5r9mSKgsothcOpL3LhsUgnHtALoKDVzeenzADqp2Uo7jGTE2w4UfeNmPP30J3H25Y/DLRvqbszTux6lE0zrwWEy2kLkcJ09vca9ZYlptYiYZDGX9sls7lesEvLx4L1u1La3Y+DkA8FP4/uY9QbnurZSVizjV8koHRipC+Acixwv6W20K5fvwX5DnHTn+TeMNAHjguBodqkfhDNuR+B+trMO05X0PzmyQmQ3x2wq1KosLTvIEvyoScyNICl3ZofChFWbsH5lGK9fv4lxFfmi9DkKd9TF/4xSNVkO6bnFmiZNJOcMn047qhs70Xzvo2jc+zhW3I/41vuxsnU7yr3NjMwvAYEzQ+bLOcEN4GjQ4SRx6lGZzpKt3jGq0bNm3SUH+Th06uh2Zytu9YY7Y8fP9BDAyy0+YCk0y8tZ5Jp4ZOdEBfzrUpe26E5RB3epcrRDk35FB3H+Hd3bu6bblVO76JAGeKVq41H5/v3f2iX6elhGqCtmywkoFseHCO0UYSIIfCmRPnfNoibm5AyBF/ZZW25vt4Eu2nEPYG/izpO11TWOLeLlFz+PwetfRRPhdrbvE8GuBRFJBOfr1CdTqHB7C4KoNmoZoDi/awWBlOgazmyV+E1hjbnXgoCjv3UjjgD//skejqtrKBAyQYemVFOo3+RUH/Nl+kgzrhtdnWc+y2jTUQ+HgpwJXNfHoXwjL3N6ZUCYuw9cApzpqDAjgCqdYoWHMMuyPuAKADnHX0zm0vTaGbn3lcrh81WdAMeKT4/j9dFpVDavASzaknutoBvu6hBeKWeCyO4u5ulEwM5zOsQMIM74fYq8Dl4/i/0vPskNBwdPP4nRy8/jfO/LONt/SoD3MqbnA0wn7D4cZY6vgvwq+Ig5V06Tx0vfakI9XSzU6bbDta9ADdnSYcCACWI711w7qx6wHun+UE9ZWWDm7GQ3fNS/9HzkWESqRXsyzULn0SqliyIQ+e5yhGq99aj80Xf/zd1Ko/4QYozF6XFAHdycyBIGcrlg0iXSsdJuHe/+vjhN9CYK5qM+hmtRr8y9mQSGDWliNmpxMYn9p59GeXia8/Mb1+7ig8CEc0wVZfqcimUGB7xTqQkFcsv0XVS8Dnz6VDTeVV4rnDsFnC7g7VU7sGrgh47i/hqsjO8xOZ1EXbBKmJhYo0tTAjKbvqEhfR1WdqaLCVl3Ka8CVFnOBKcg13QblGh6y9xgSd0ucTPm9O4rA4MyL3swUZ6ei/7szBs6JmvX8H6Axc4y1yKgoGVzM9oy0OQoTkYX0draAKsETa6Kox4uw8xtLmizPusVdR/T4UeT8xic7McpgPKxmRe8ZkMfr0SkM58g90mCXrZ1HUMNs+qkAmflNKmbeUaZilsIBQCD2aTTjWF90yuOIzuP0adVXiBz+4YRNFfAWNzG9tBh06RyD61I5uRoU6XbzXHcJB6OKwJv4SQOZ0ob9HkePyXotCj5cuz1/v1v5CROBVjBn9G+S/c6g1K+N885VTBAOp0Cw2qhIH0k/Ty6SwLDypp0NSPtItslPsFs/1W0sP+9bcyEzx1984r74BsAsiXIn2JujPZyUNpUBPWYqVCYyeG43LiQnpnrBWikA9jOsti8ew+QVuPy8HF8dbeGuYjYe32Y6RG338/tYqV86jijfiAZ5jN6RbnWVOEBpjJgmhNgzDA5DvxfEZXrr5nEXeImzGCdKd8vAINJ8wo9vNxt5KxmwtIYd7ZjsYoI8WE1s6HDTZXt2XZK/ZjAFDlRoVvDvI2OY3IB09JxryYmwGEXXRoAZ7Bg7TS5F5g2mQlPOWfftNptgFsscXQDckccbKc+rDsstGlbB2ZxKlmDerTsWGmJUoEFKDSd6MZp5Bn8OFyGnFxDot8+RU5O7FT3CTSoqxjA1xIBRGQpo0lAZXSpvJxpY6dNsFEPAzafP2EqKMmCG8t6lidjYt0ecV4nma6/uh3L6ZSOM87euwRk1stnIeR8exBmT3YtrCAwTYJEkS7gQDnOuPAvTSHXXF7AfqdHAI5ojeMO+VQdZZBN3/qE5tH0MUr6jADaaJYDGWhk2I+Q7J1LWPfo6iL2UNLh7DyG+Gsb12+i/H68+NINe4aYbYOHqxhdLHM9h9GYiNOEO+n0nPpfaM7t/XWE3EFoCDvqCIMob7FCZ4G7qnwuVVBOCWESDNSbK7G92Yh+r5LbRPR5VSrIgzKHAObN5SJGtNcV8TO3s8DHzOiPXuC6gwXCVpkrsHOj1o5+lciT+s8JqgJGuyKSTCWjGFndSM/ObrBRQR91OqLP76/JZgDStSslJ3HaAQFq2QgfXeT8PXRWdXw8SUNbVwBGhnrX0WRH5ZlPJefYJe6T93NLiyUgPD0dZnTcBERG0C7sSUugNAWQn9UNbokTIjgjraGWIvcxlPW8NXo1HaYWdL+oft6XNj6iHa3dWqXy0B2ZVLLPifcvH6EoqoG34Mu8TFGC/6MBpjpEMY1C6LJQMmMyEv4O0U6ZCMjkpBMxr3D6Fy7SlkH5blk+DLd8jqlFCQrRBviDMxsMMvT7oLp0Ws9ozNHiIhARluUy2u1u7gDlwprl5BSFLqPX68TxCd9RjM+o0FyOEfKQe2KM4tImEOGVndyAuavBPFtrlbi7Nout9jR6zUVstJexu1aK7X4lNlsR13tOEKWN1OcUf/bN3nE8fX0Uz/cP45jXXJCZHIfVy7Nik2pjI909E8o+2dmHdhCbRJnodaXWivUObgsgNQu6pDMt7JgqmdZjHwC/Ha4YrtLFsHPrR8/4qFMuXHKwnkABSqZlXsM98ckCk+261YxcAb+RpL/rXzkzBw3RFs6mPM2iQeMVwNNNauDom59zWw1ZW7Nrx1Un+WgnKsintDqW2yA6TxcJSFvNd36j47yZQjGfl8DjfgqEe1OnR+VqvbOLPB76JJaVKQfPiU5lNytKgTlLABA4PUhfhW6ePVNhiHruHiVAoHlwNZTCKRxiBGqUB20b3S7wlcpObuxjhjY3AXWT3s/LdRHrmwQfXb63o+6joqhf+nKYM7pgzpZocL82bLgKs7hDVOf69WjV+oCKRs1Pol1dRLfTjLPJRe6o6XPrVcKKKR59CQTYbRRrN4Z0hqvLIdc5Q+Qijk7GcTq6jKPBNF4fjOLsYiWGk3IcnM7j1f4kPvniKD59ehIv3gxjMEYyzq5xx/H+RqwBYFdbucuVq/Y16fqDbn4NccDyyJEI0i1wV+r8JsM6wRM/wd2XZtCJeza7M4JMlGtMaa+bRpqycUpZJoMB5QxrsqjqpxkccQxZ53CWygQ8zv+r0EGNnMsEf7o9TrWSKDRzEkUObWlip/iDdnSBB6sYUOjSmPTPHRuccSQbojuvt0OYVilcAIAMSCUDQuGsH6ekzvg/xTphgzKsn+faAQBptq9celTutG7sAu6HDSLOZnc7fzShmmyDIG08kM+LjQh1DlbM/tPI3EUdYEn7SwBU2rke1Ru3orZzOyo3eb+2E+W1zVh0AMD6RlS2t2MGG00wO1MEes61M8B2qT+FmVuBrRZ44LMFDIdwV/Bj8iEaKKxCZNbClLTQpNuLVuoEJiWTwG78fIggR7HWdebvSrw5wpfUnEM5HTqGY5FGrD5yyBnO9CqER2Q4voqzwWVAljHA4o+mVUBMvXgNF3XMeAlAaPaaub62g+NtamYdv67rzBHqX6WjlahXTu22XIB+gYwOkNkJypUHWihq6XF7PsC5avQA7Rod9YLom0geRr6CDZV3xbQCbTCwQJfZqWUh57qpC6c3GWjlHE3KlrWMTjXH3bsP4vpf+/3coHBy+AYLcJ5Bhuks2SnZS0bSN6feCSS+5w4LukqARJp2I6EktsQAbeIkz8sgUv8470fn09z2MLHI2mMGFY7fyrAZzfN6dxP/+R//c+bw+7sry/nDFn5Z9+77UTFUH2KiLiicOxcDwZpHfAFYRNMVKE7Gaty8EeXta1G6th2l3WtRubaF412O4Ry/azKOk8Fp7le3PziMvZNDwLAfh7w7tjsYnYXrYZf4kCvTYxR3TAT6EhC8wtycxPxikJsErjgMRFXdey19Bs0+MDeqLG9tRrW3zn3OYnjwAiZrwnY12Il7UN9OsxZd5KHSqpSj2bMXOkNDH6kGWFZpjssBO7Ckyw3b5vt01mmjz5BoIug2mmrq0xLV1zAXxfAb5Sr88RlmboSoMG2uSIMhXIt7CNM4962D7Br6J9xT92N2NsSU4u+19YdW4vj4KMbUNXeh4hyfYSEAMovP9fkoA8pTgRnAqXiVKIvIHoDJNIjpnhwL57xpqxNzWDV3RsDP89rc5yRLoMHoNNfWCjLKki1FhPeiZfJmAiT3k0N+mkw39uErnhNgSxAhBxdm2RasVQYcHM3ggc/pUyJjb+dfUXeuuloAup0Pd8tXlw/dJrW9sZO0HShRRK/ANk62NAeXT1LGBNd3r0fn3v0o39yJBaZqgkCPxgNM1H68efJ5vP78l7H/9MsYHR/G4Pgg9ypbEFS423mztkIE51QgwvkyTi+KWkzdo+00176OzvF95ghXvGtEKgCB6NFtGwRLRtUmt1SGglzr41dsxSXm7uDNi2jHZW7jun9yQnmT2IZFccsSbE47Ny1j48swQGl6ihMOqPHDBL6ACSNW3AHosJAV/3M0oiwVEnGng45c0hdSyCi7RGBjxG7P1y81UrsEPEPuKXA39Os4fwEDmGBf4tcudGFw3N261s2hj4Zn0aS8GrKUxWQk7zHmXgMgUAeQmt0lsnOsVIVm6gKZ6EPrN88Btz5sHR+4AujMDJjqmnhPzstoUiDZKDqTEnaw3t9c1eXMbFMmEqj5RicUyIC5ExafM5vBtWnqPYd25j40dKRqfw03qAbGhGvROSyHN25o6g0roCum3hZuoLN5f3dlNn1Yqa7gnG9E+RQFaM6oiCdK+/aI+tpaNO/cjiv8sQGVcFbKmzf7cbC/lwtBpid7BAooEQX0uu3otaowh1OqDe+d/2VK1UH9cT7kZHR8HKPheW4Sc1XC9yt3ot27Fr21W5jPLfyjtWhhQk3s+gBkJEC06RAPrym+Gr7HBaZIc9S5fhtThhJO38T93RaKXMTg8CxHIupEjGXKv5BBULI+VgXAVTDHK1emaBCwIqLeSBqTgVD1Q7mv62dXcl0FnZDPstWVw1Gw/RXfDaD0b5J9/OM30ARoi/W+fUDgMNsQltQU1QBAqg5ZaCZVoimb3KkeBTf1oSgqdQWLLWCgpeDM0IF6SRyZWpGdCubQJCaz0NY5wDIi9gEsc4KBAwDu2hbHPB0DdUMiBIu83zJRggOI+FFdo1fQneWlVaBdWgmPLWjbFdenH66LgiydReMIUblBmbQ3zS5FJfQkL/4EHD0xXy7CqlTrgK4P6BbnD+uwUG8Dczmh9+A/pTD5J6Ib/VUA2cEMLuLF4CSeHbzJx2NfYiZnI00jYb8jAeaouLEvx+5Mfs7O3EqCzwDsinC8PDYv5dYGG7F+815s3LwTm1u7sbG6GT38Sp/2p5kowwZXmHkH/pfTcwRM4/HZqnrnKHOKEzvGBSjjv/QJEErX7ke9NI1vrJ9hvubx9PkhzNDNOXYrK4AFpsjgZD6NyhyTTi+leYocoeqDFErMKT4pKOswjhLRfMZ/BEElOgECg0UAVrIbZVQ4jsnXWV5inpews+PUdcdqTeCmf0xZgknl8pd+D+C5oH2C3kkEKwDPvFtFZeJHOdtGP7QlO9Ne93hOvJmaQtEZzKFEVZv7GAMIt791PW8mmqmT0/p9Wo1j2Ava646fmrwctkQeAsY5kPlHeVf689pTwLt069zuWlQI8lbwy8sETUtcD3OOyw5Mir/tw42dr4gFT385Awq+C96MnpGcvm72Dco2LVT2KYitteu7eMsPc13l9XuAmoZjnsybObC70is2zClRspu6OMWniUC69IAudNpGST2U5NM/OTO6RImdZQV/qBVdnOVudyM2+luxhnLWYKdeazVWYaZV/Me+e7LBVEsAWjK9wn2vTgGx5uzckRHBBgjoPjmgjtSdY7ZC779CkI6JtmCiyjlA3r4ddz66F/X9X+DLH8f+MZHpVYcAoBc1hO9WXJlSEChusohyEnIooZimg9+C8BxJMDnsoRKAzlmwRsKr12IFwE0n87jA5xMEZX1FOoouSG4IjtlyI5oEsqaJa6235QpwI3iVq+uSG4rLPoCiyrEKss2JFZvrCaxl5jI910qt5Kq7NKUCiuI1rULOOXGynWbfXbOc9TKH9esEO02AcToYxCnRrMNsjSXn0Jld8SfodM+d2eKEg0x71em83fVY9taox1asdFfxDR19chiR7sF5c1DlZNULmZiXewtOsV5Gum4x8m7iqj5nMeVJbrcpxXs+vKTa2dwtz88fZmb7+h2oHDKHwdLsUDGf4aCDqTm4wlyaGnB/kh5g7G9tYBJdhdUHXPhPALZF5V1ap0PeWV3L63PrMEcous1kCTPlSxhnBRaLo6OIQ1gJU+DYbq6iFxgoI4eT8BUcTM4MfzIQFUdZ9ek4p6wvVxAyPkzFaJDX3pMvY3i8l6voJ7NGuPVFA8BVUYqD40bi+l/ZJXn5lrkw/gSbkwzSXwQAS+6/oP4zdxigs9ToJOfc7xz/76KJXFS8kSB1WQIaR2nS1FJGBV/U8WTHTQujQ+RJOwSMgLPT5CoumUiwCELvCwgWMqB+p6AEaHkR5ziNTKuyxGQLUAfbDU6Wdg7rgcl34gQQzg0qGzCvs4wP9XEBcQn3xOHNFfOCdOAcghMI/F8IVwkIKmsbMYEInNHstKYzZ4Wb2sEv9+W+wrlXiqSEDst8dkKI65nz8ft1c4/Ik/oaPxXrdgtz60P9yo5IdFqt3cry6mGTaLSNea1P51GhcJWdfoDJRwQhnSsgbCUg5JigwOTlsBeBwKUbBF6OOFcfEEZBEJc+kXl8GnMfHgzLzPAvHPWonI8iuIdrUK8ygUxZAEIHOKi0nlLOKlFJ9n4EKSw0GZp9RaQa3Z3dHupyQSQMwy1idLofxwcvAZ3OAVEpAmxRviZnol/n+lv8KOmzIuMgDAtLvfI/k7iIJ4bUY875VerhhjhXmL3mzs1owJzrdUw60ZBTyc+IzjNQkYmtpL1bdgIQ+ZgqylzR96RMO5HZfaNORxU8d2ZgxOniPoGLTEy7KPucjk6R/pYPF5Y5udbHYpnzTN+Ly2UVo111pDUwz+c0elmy5y4LnX6c4UcPZSR8Oi5BbwLUm/Il/yAZfGH3RnFK+wTd6c+aTs5dnWRu3Ce3GBG0JTpaTEYAbprj3WAszgFnPixFxgMH6io7FnX2H56m4HtUbtZat+rl6j+qYwJ73c3ojp2hQaUQmrFezra159ojKdQpPk51LnNj35f4PSs0yMU5DmOZF4JzuRECgEaqXqdAEK7DNrn+geNGZ67qzy1EUapPRnaKjJV0Nq7TvvHGU5n6Bzl/Hz0ZqcFBWa86Ss+9QhB+leudGj8+2o8zmHOGPWq6nSxBTNNFyAA2p+cgHScbNFcuo05ZPmnRHZXMSzqBEmTEANdggvDcHqOBmZc9NK0V/JpqqRUb5Ulcr7i6rRxngGGib0l9Kgg7B8NlZJkJVQq8HHdEcWXA7zirK8NqhjTuum7KqamvuBqlVfym/iZscy3KvW1+uxGljd2obN7C3PF5/Rqfr0eVY0vApDkvAyJ8FMCJTAGRIYeMVa5jEoejzKOaSHfr2dMTyAHdmBYzTZJLDo2MqbPz7+wEAqo8HQKkSW5eZLJY37JIncEDtMltQuqAVXyY7XA/vBX3EpyN43Kwj8vRpzzalp1EQOo/m2rhFfFoZaezs1luN/5ef+fDWF/die45tGnXR6BuMGgPUBd6i87ElTGUpoqYWU/8OzfIziETvqOnFLjTlJxMWB7QI3Rgq7IXPxWlF2XyO8jK71dcXzwDDId4yDWcufB3rjNZnWOx3N/64AJzKyLqKIaXFlXM3/ouTm4/jvf2YrD3Istc3bwW3Ss6w/iY28BuCQNXs1LsJY68gXCpQzv5xdnD/HIejXgFazb4tonZuHI5Y5korXsr4ubNqOLblU4fx534Mi5m1fjV6VUc7B1gwq/SvfAWNatJR3Msd4E/LAtgqKm+skUmgE45OopVWu9yyIiXDud+fLw7OnB+PosGvzmuqcSsc1wSiGklsDROYnAqU2MB63COowwl5NbwdFydTH8MsFhuz3bnTrLP06ePY2/vTbR82mN5FvUxwQv/nNiVuvMe6PyKyB5tgawu8q3GJfdKXfPSNXGM17+8h43j+ml3NYaz0zh/8ziqBIbru/cKGYCP4pxC86VK9Uf/f5AbWmDPp63LAAAAAElFTkSuQmCC"/>
          <p:cNvSpPr>
            <a:spLocks noChangeAspect="1" noChangeArrowheads="1"/>
          </p:cNvSpPr>
          <p:nvPr/>
        </p:nvSpPr>
        <p:spPr bwMode="auto">
          <a:xfrm>
            <a:off x="51752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dirty="0"/>
              <a:t>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3735977" y="3244334"/>
            <a:ext cx="24788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dirty="0"/>
              <a:t> </a:t>
            </a:r>
          </a:p>
        </p:txBody>
      </p:sp>
      <p:sp>
        <p:nvSpPr>
          <p:cNvPr id="14" name="AutoShape 12" descr="data:image/jpg;base64,/9j/4AAQSkZJRgABAQEAYABgAAD/2wBDAAUDBAQEAwUEBAQFBQUGBwwIBwcHBw8LCwkMEQ8SEhEPERETFhwXExQaFRERGCEYGh0dHx8fExciJCIeJBweHx7/2wBDAQUFBQcGBw4ICA4eFBEUHh4eHh4eHh4eHh4eHh4eHh4eHh4eHh4eHh4eHh4eHh4eHh4eHh4eHh4eHh4eHh4eHh7/wAARCAHdA1A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zuOS5cL5MgG4c57Vb043a3GyVuP1rmbW8+cAyFWB6V0mmSHzlZnHzDPNcUlYpO5q3Lyww7oIxK4PKk4qsnmX0CmdDBMD8pU8rV6BrWSN/tEqbSp5HUGsS1t7tb3MErSW5bnPpUwQOxqRyO8bfMPNQ7SRwTRaPb3G7KOJF+9wKkazjZDKiGNzwST1qlqVrJGyXNtnzc/OFParU0S4mgJkWXaTtBGRn0pomUscnvWdfagwkSLyRImBgg81ai2OnTY3oa3i0ZyTLi/vFXb61Ncwsq4Yd857VUsN6yOoUtgcD3q0ZGKbXATirRDKL7lYnsDSB8+uc1YliIXHJGetV9m2Q9a0IHoNxqZPl+XBB6g0jRqGEcbAnHJI71djtUWVN77hgbsDpWZaRBFFuO1iFY8+wq21vsVImbdzuLdhT1SA7nknVdp4HfHarVxsaCTY6nKgAipbLRhS4jkZSeM03O4jFLdApJtcqT7elRnhd2QKzZaKl5Hy1ZUi/KR+Va8u5kI7nrVKSHrgU0MzT1FPgXbONzbUJGD1wc0948N90/jT1Zlc42tx0qhMY9wv212mwzZOSOAa3bKZJrBYYpA2Dng8j2rn47HzmaZ7hIUBGWc/w9zUyGxtLkTNeF4ckoI1Idh268dafQR0JnW10/cYwwL4+YZBPasy41G580K8n7tzgqBxn0qdNUgutljeM8ELxo0bbt21uvJqW58MyvLFi4fy2bJJ5qNOo0ZiwtdTq8CvEo+YsRyB6fWpNSsUlQXPPmhgH9x2NdHc2bQ2wjgKOIlwABg//AF6pMqzsiyDYMBSAec+9Tc0OSkhkW4cyqyofuk1MoEMmOMFeo4z/APXq74gnWO6NntOwKDuI5rInuF2+QFkZuzYp7hc0re/jC7XLsWOEK46+hzVg4fk7hn+Fhgg+9ctchreVoZvTn2rYstQkktVjnBdoiNr9Tj3rmqUrao2p1LuzNeP5RgU9xuyDyD1FQJJFL8yMDU0ZzWBuKm5QR8zr7csP8asRFSo+nHaohwwbv2NSNJvK/u+n8ef85oEyzGWzT9vPPWiLkDHWpeoAxz3ouTYYKkx8ntSrGzdFJqyLZfJO7du7DtRcLFON13+XznG7ocYyO/TvU8bkA44qtLiN9pNTLIvGBmqAvozNgDGaS5hldP8AWEVW3SscxOVI9Kks7mWaNvN5dCQfzqWBlajH5S/7Zo02MLC77QDnrVjUVMsinhRn068UxF2nao7UgLDbHTayqwPUEZGK5vXPCljebpLUC2lP90fKa313Ae9SEZP3hVRk4u6E0meTano19p7n7RAwXs4HBqvaXV1ZTCa1uJYZVOQyMQc169JD5kbxMqurdQRmua1jwZb3Eby6e5ilz90j5TXTGsnuYyp22NTwb8XtSstkOvxm6iGAJkHzj6+tey+GfGGm63ZrLp13BMD1XdyPwr5S1zSNR0s7bqAj0Ycisuy1C80+6F1Z3MsE4IKtG5FaXT2IsfaUrGa4BjADddpNWGY5K7Qh9MV83+EvjFrFrNHHrkK3igcSxnDge/Y1674X+IXh3WovLtdSRZDjMMvB/CncR3Nqf3h6HAzVgTHceQDjjIrHiuVxujXIPoals5lMYRgQ3+0aTjcpSNZJiQFeJd3qKV3ZTuU8enpVOORR8rEZHvUxbPCjJqXEakOWTcjK+cdRUQxuAZjg+tOkE8eG2YGO9NkbzCuCAaixVxrsXB+UFRwGNGwbVCkvn0oCttaMr+NJErMwUBl29PekMfHGOdy09I/LG78hVpYi8YaT5Mdsdagl3Llj90cDNABLu8sNwMHpVeRo3PmKxDZoLMeGYZpTGFUFu9A7iR+Vsffk8de9QrIy8KOO2etPLqrFVGacqFk3KSzeg7UgImuUKtuA44xVdphGwZcBSKmljVV4+ZqLS087II+npSAdB9lmtnd22XII246Gke6CIOhem3Vu0IZSoAHJx3qOGKOTjAHo1MCuwaZmbaS3rSLE4XdkqDVxVMQxlcE4yDTJRhcPyueMUDIo8R/M2cj1oMyvwABj9aZdSbkO00kMLzKFwBgfeqQH+SrZU5INSwQxoMAdKSFSkZ3feqaJVKlm9KllDQzbM4A54NSRyMeDUKbs4QZ9qliUebiQ7CB3pWAcY8glsYqOMruxjIocM7d9vTNEUYUHqT2p2YXIWZhLwnHSpJldcAgFTSGEhw7Pg+lMa4jMh2ZOOtVyk3H/AC8bulKoVFz/ADqHzGI3EAA1DdXBiRm2nJ+7TsK5LLceXJluQewqjJcqz7njYnPGPSmtNPx8mWIzmoXkHXBJ7ihhcLqR5juwFTt7UyFV2n5t+OgqWDMm4LH06g1E6qr/ACnbipAe44yQACfyqRSMADJHeq0hbIKkMMdKsoh2hiMDFJlIAWyBt7dalRVjG6Ry1NfZ5YAbd64qISDGVbbj1qWhlw+XtyoCnrkjmoArN0OOetQrITzvLU7ezjHGBSGSLtUlWYt60kkyKcZwMVHuFRTEMcYoEJKzTcFzsHQCghUj20mcR7eh9ajT5slmBx2oEI7EkY4Wms/yFIwR7mnySDChsDHYUx5o+3UelICNY2U4P60vC54z6U15DkY+bPWpF+b5mGMdvWkMfBGWRm28evaopDl9inOOpzxUu7emzJ9xUQVVJOPwpCPnfSWt5DumULMoHPY+9btnMuT5Y3OB+Q9a47ddRhVVJCW6BhggelTWt5d28oItZlbP8IPNeo4XONM7SKRcAMpz13Z6/hV/TLu22FZH8vPQt8vNcxFqMl1FvjjCmPmTLYxVyPUI9iNNbsWJwoUZBNRKMmik1c7SLy5rPk8EYyDSSSQQ26hlOAMZIzXPabcHzXtxNNHtAIUDOa2beTcfLYj33YJrmlFxNU7mdJdxsZFijJIzyVxVVbqaWdZC2yMEBvTNbOq6YJlWRJmCgdF71jODaRsoB2E8hu3vW0JRMpRZfe98uU4GBjgilS882M4bf9e1ZgljkIiD5I6YpUYQusCE7mPfvXRFmLRtW14NoVhxVl0ik+aM/hWLK3kY8z5D/CCetOjv5BIH6e3atkzNouqPLlO7gZ5p/wDaHmLtBIOe9OW6juIgNvzdyKqzw+W3HPvVWQrtFhpHkjYKM4HB7Cj7RIjAfMOfwquZWWPYB161A7OZO9Tyjuy1cswn5OQVzTbc7nCLyT+VWZITLF5ySKvH7xcZ59qpJnICn6YqbIu7EmBDlScNmoZMjnmr8sOEVtpJNQzwsFU7cA5qbDTM+X7pNQrEzMFztdvucdT6VeaNeVJxVm2ESafNJKcSQsDD9TSZRgurP8oXnB4xxSNGl4VWFX3hSzBmGMAc4qVZJI7gycFiT+vtTp7bYp+dIpmHMW75sVQFJHihhSSaEXGFKxYYjj0Priuh8JavcfZltWnEZXBjVzncvcZrB+yy7NvlNj0xk/XFWtOjaC6Tjd8vA96TSYJ2O9UeZD525W3LkY71za3gW9l2xYRMs3scdK2tMkUW6xn5SBnaDXJ6k0y3cjQqHPOQB0FZqGpfMTX6rqePLPzKgYjHOaQafH9hjUxhZlY7jjnP+FU9IuDHqAeZcq3GK65IEubsOV8sMowMc0pvlHH3jgPEdm6olx5bAD5S2efyrM024ktLpd3zKeCPY16Zrem+faOFUbkzx2IxXAXGni3uYwyv5LgHOeVPcUoSU0VJODNgIrRh4+mMj3FR/bvIAM5LQZ2tIB/q/r7e9T6PBGtuI42ZsZGH647EU29hNvI08Qyv/LVP61zTgrnRGbaNKMDYrLIrDrkHORU8QV2I3A5561yjTSabdRqGI0+5P7th0if+59KurePn90jMfUVm4s0TR1FvFtUqOADVxEzkDBGK5ODWLiCVRMhAJ9a6XT7tLra6kLkc4OcVNrBoWlk8uMBFFNkuZMHMbsAQBtA7nFSbRtJI6CoWDeWcLkZ5pCY2QB42UfeP8qgC7GwFxj0q3EoJ8sLyetVJ7yxgujC91AHHBBlGc/SmmIe13HbtH5jjaWO76YqTTGG92BBD/rVGdVfU02jEZiOG7OTngVZsT5LiLsOBxRcdie7h/wBILdiOKj8tyVcKpXnHrmtCSNpEDZHp0qpwowz5GcHjpUhYSNQYyP4u+KbsdX545xg9cU1UIkZg2AXOPpVgqqsnyncw4yOfyp3CxEu7KY6kZwamZmUgiNmJYA7cfL7nJ6U5N3neUVbf6enfFTqo3BeDjtjt/jS5gsY2pwref6O6IQULEOMiuJ1fwdb3GGsVeEsM5PMZb2PbofyrvZo3e7Dfw4OPUn86eheWTkxQx7AUYYI5BB6HI/8Ar9ahVXHYp000eN6rouoaYoa7t2UA4DAHafxrKNx5b5ySNuAR1H419GCLy4kMyrJNckIizDzV3HoTj2xXGat4M0G6lSH7PJBPvKiRZAd+BknAHXg1vDFL7SMpUH0OR8O/EbxXoaRJBetLEv8AyzmG4Y9M9a9S8N/GzSbhEj1m3ktZD98gZT6g15l4q+HesaV/pFu63seSAq8OPqDXFX0V1Z7oriF4pO6MMNXVCop/CYSg09UfYel+JdF1GOObTb6O4UjO3dnP9a6GHWLZgFZxEccH/wCvXwvZ6jd2Dia1vpbVxk4ifkY9RXY+G/jD4ms5BBcJb6hApALFdrMPrkjNa2bI2PsGbU45YcBdwPQ5qGFvMXLcL2Oa8V0r4xeHGEdvfGTTpWHAl+7n6jiu/wBF8UabfQo0EyzREZ3RNnIpcgczR3KPGoHQLjk1LKI1AJcKx6EVzNnq0LNLFGVKD7oY81ZW9lMkajDJ9ahwLUjZ3boyhz9c1VuJH8rYx3IDnnrUTXCK+WYj2BpEuFm+6cjOMZqeUrmF3/vFfblTSSfebINSspMQ2qRzxTUinZj8napsMruxcbRzjsO9PXcsfAZG+tSiHyyGbaG9M02YHknhfWlYdx0B8wBX2qoPNRSXJWULDlQD+FNZgeFyBjqRxSbkjfBUn6d6QwvNzsGkYgEc1DGGI2x4KA8mp9x3jzEI9AKezIhJRBk9jQMYm+MdF8s9VPeopVXYz5IXsKlkUsd8nb0qDcJGKdM8YoAktrWNrcsxySelLHCiEbW2A0sUjwOA0eVIwPrTmzNIcLjvxUMZE3zHavHrirGxpCoUBSBgnFRFlWQYX61ZX5B5m/IPbFCQCpb+SpYncx64qB5IvMzLwRUsqzyNmNTsxyc1Qm+ZiGwSDVpE3LD3kbLtVeO1QSzSlcIABUTOgYDaKJZfl2qAOcUxXGT3G5RvOPWm5XyRsHy561Gyt1Y1FM3zFegx6UAXnMawD5t7H07VRfOPndm9qmjUYC9Peo3+XJ4NIZE7MUCqD9O9OSMom9l6U5W3YYbRTmk89vL4UdjUthYgeaWUsYVMfGGPrUCoXHPC+p7VO8igvDAyswOHPoag+4uHbJz0pXGSRxxpz5gI9Kc8isfmYkDoKhCzSN8nyJ71Hbx+SNjSGRzls9hSYIsm4OAqrjmmbQpO5c85pI23HPy+1EpJzjrUsY7lh93Ax2pV9zx3pYPmXG7HH50ki7V46jsaBjJ2wAqttBIA96YWkLccjp0pwbe3HLbe3anLjaGI70hERLbtvaoJ5CSVXj1NWJ5kUjOMseM1XP3+dp5wcUARi2L5MhY5561KYYom5ycgd6gaSZpSqPhB2xUm7zF5Y8daLASMUzhcUF+Au4A9KhXcpOF/GkClW+Z9zdeKVgJctjrjPXFKXRRypOKaqtjJGOfzpZ28qPeY8nsPWkB8tC8EygyTShgOGDEEfj3qyskJt98jSmVBkSLI2TXO7ZLd/wB029e6+lTW90zndG5U91r1DmsjpNFtb7UFnuoZopLdQRK0rgkDr93OTT7fzLa2f99GqSHcv3lyPYGsXT9UktpxIgKOOuOh+o71LqEh1JAyzP5ifdTIC49AO1OMmiXFHW2F7cSwRlty7DgSZ3Vs2Gp2rXKwzIVlZsBgPlJ/pXA6HcS2okW5jmAJ6b+DW2NUhjkjkjV1I6gkEUSsyVdHbG8W3BVrjBB4Dmo2ulngZHRG3dCOQawPtVjqUhnjkjiaMAtHK+3d7itizEctvCwk3qRxg8fnXLOCSuawlfQy721MU5lEZ3E8kU97mSC28xdrMB0K5NdUtrbXVsFkUEdAVNZOqaKZImityFYfd+bGfalTqapMqUdDlEuWkb5nPtk9K0UmxAG98E1SXTbyO48uW2kUA9QMj86u7PLAhmJjRjwSO1ekmu5xtMuW91gDaSa0Le68wYesOOJhOscUgmDYxirkSzRttZDkHFNtE2NVgB82aRsZztB4qrHKWTB4IpyTDd5ZqXIaRp2rb0EZyMeh4NTJb/NvdMc5FVNJk5ePaCD3NaRvrdVKPuIB5AHIqCySzjd3/wBX5mOmRRqKrCvlKqyMCdzDqCe1LNewLYmW3kzluATyMcdqxbjVHZSoJJJ5yKEmx3Emj68j6+lQSiAIFjLMAPmJ7monmlkByxwKhZyoI3HkU+ViuTeVHbxi6lXcxb91Ge/qT9KoSSM8jySnc7kkn3qRy5bcWJ9OaB5apuK7n7ccU+UCVceUg5ilxt543elS2dq7XKEqfl7Yo0+xnvrgPtGFxuJ7iuvsIQrMd+woPkVV+99aiTsNIz4LSVQ3LKTyM1Tu9MZjvUSGRZMjYcHp/Kuimt3mcMfk+tZWo3tvaiaaRWY7RtAOMsOBilzFHAXV1cLemOYnK5L7uMH3ret9akiuYp5spb7lIxk7jWV4mt7q5lLqCy9XGM5PY+/FTWFrdXEMVuluzqGHbgcdT7USs1qNXTPQLaZJ7RSSHY87m6kdjXJeKoUWNxHE0keTnbxtweuf1rq9MiVbYHYwQcAYxj2qGWxFxaT5IO5vlPYCuaEVB6G0m5I5XTXWGZYmOW9exHY/jVvUFAUlgdhPNWBYhptu1SMccelF5u+xkSLznBpTWtxxOc+zGYXGksxAYboWzwG7f596bot4wJtLpdlyhIfIxyP8g1Net5Woxyp13DFRasbe11o3EJUShvMdGGQe+PxBxWPkbeZeuUWZWU4waq6dcTWN1sDfKemfSr7pbzj90yxMw3Jj7rA8j+dZV8rIpZht2fez0pLsWzuLG5juIDv5VhhhShSjbQytHkbNxOQuAOfX/wCvXnNj4vjsP3KLLeEHgqccfU1pWnjyxlukW9t7uzjPAYFXUe5xyKl0pdieeJ1XiO5fTtGeVfleVxGG7gEnJ/IGuNMiFPvcY9a6/wAWCPVvChvLOdJ0QrJGYzkMo4PP0JrzYy8k5wacUO5uWOqyafKjKzNCHDPHng47j0NdpGzNFDMNjo6Bt68A8Agj/PevLDM5B2qWA7gV61oljG/hnTPPVlkSAfMWIwduMce1ElYC3aSGQCM8jnpVK/twbzkkKvI5xzVm2QxSYAOAeKlv48iJtp+YnLDkDjvWbApndhDxnJIPtWkkcrReajRltuAW4/XtVZIlZfoM/hWtYxpcIylucYCA4zSYysMN8pZDKPvkHIB/wpQvyHJ5x1HGev8A9apCm12DhQzNg+/400cA4B44I7j1H5VDKSKEK3HnBc7QSXDN2GO4/Cn2H2aCWSZh85cL8vPuQB1zgdz7U1pnDu0xUjIK/LkKOlMgnxObicxROeImxvwMDjjg9D+dZM06G5qt9atZm1gwzgcsqcqM9S3QdCKx4ltbH7TeX2wTxgkO3I4HAX26j8+tMtp2luWSFHePygWcqT8wI43E5HHb3Ncx8StRka4h0tZByAXYjPr3+lOEeaVhN2RT1PXptQeRlBih5IjVtoJzknJ+tY+oafb6gh+2EZJIGzjHQ5J6twMfjVfzvMkw5J2ZCAnAQeg9KrX2q2dqPLabzZFXJCDAX1ya74R5djnb5tzL1bwhZGB5ort4sfMQ4DICfSs7Q/DOo3dq9xZNG7RXDLhjjOFUjg/WnXmuXOozrCVP2fGRhcHPbPtXXeBdzQXtshSMtMZA3plQB9eg/Kt3UlFGfs0cJr1jqlvIDqVn5IHCtjg596r6XqGoaNOJrPULm3cdFil2/mDXqlhoM017PPq91JdKrYjifOwdCP51yXxL8Ox2UsOoWyJHayny5OwR+v5Efyq6dZSdmZzhY0tI+L+uWYRrspfnGHVvlP8A30K7rRPjVo8tqP7QSawkzjMke6Pn1IrwR9NEoDQSqp9JGAzViz0W+WZobiF9p645HXr+tbNIzPrPRfGNndQRS29zbzwSDho5lJB+ldTpd5F563Gd6OMYXqTXw7fQ3Wj3A8lmR4+UJH5VseH/AIreMdHiWGK9W6RfurOmSPoRg1PLcaPueC6im3bW2lf4W4P5VKbjMgSM5OO/SvlHQv2g9QMsP9saSZCnBaCTr+Br0rQvjP4Pv0V5rhrWXoUmbYQfx61k42L5j1iZj5v7xRvFCOsi48wbO/1rlofGGhah5f2G6ikLDJZJA3HpV1NQt2VZI2RkJ6KepqeUfMb6vD9nkhLHGOMVFHJDt2Elh/KqQvo8rGeM9BnvVsLAIi3zmQcgJ3pODGpEjSqMKuFX170ixiX7rZPqaS1/0iIPLG6ODypHapnHlg7ACMVLiUpDXQRqMnJ74ohj2q7qmWzUE+NgIkYnrhafb3yy5MAbcnBLjH5UrMGywQbqEbsLg8+tNSEqxx8h9TVV7tzIW3Rq38QJ60n26GdTEz4YgjPYU+UnmLUioH+ZlGOhPSo42Pm7WPGarzTRMBGcuwA6/wA6jBaRiyqxK0WC5o3Ny8cexMZPesp+G65JpZdzNli23HT3oCYAwuB3OadhiFV643N2pLZ/KgV7zaJQ3QDOaZfuUt3a3ZfOA+XPSrMCxuu6Vt7EDPPGaLANeRDI0jYCk8DGKqXDxytuVSPcGpdRDOqKhLAHniolHlxHgbuvWkwI/wB8864z5Sjp3JNOLKJNp6+lBEm3HC571G8ZWRfmzkdcUgHswZeEX6A9KZFHdsCGT5c8YqdUjgVWdg4OcrUNzMzAbWKgdgKTQEEghZ/LW6AZD86Dr+NMDQxOM/OfWnS+Sbj93DjKn526k+lJsjyrSgbcbQPU1DRomJ5rkny9gAOCTzxRCVAIEik89qQwmVsRKYVHJJqO4haJdyuSv94jk0WFcnDAEDHB6Ub+CFXAzg461Uabaqjy8DPLMeQPWhLiJf3SSgydcKM8etHKJssyXCRJ5e3ax6c8moN/yHcTzQ/lswkbl8YLe1Och8hQwUcfWiwrj9jKqncFB9+TTm3bN4bdzyO9Q5ZcLglvWn7RnO48DnNICKaNZMKxzznjtRHHGiD5jnPpmncDOevrUbSAcbsGkMcyxsCqggUxkTcFRlwAc0EjcBnIpoMYkOBikxj4lEiluQAOKcmHUEDZ/WoZ51jTe0wRRySTgCud1fxz4X0v/j91qzQnPCyZb9KFFvZCujqCwClUyAD3qCV97Ybk15hrPxp8L2+VtBc3p7eXHtH5mua1z41MbNW0q1QTMTuWYnKD144q1Qm+guZFHUvCluqmTT5rrzMZ8i4hyfpvTI/MCuOe3hknZA/lzoTuQjDD6iveJdPjdWDKBkcEHFcl4v8ABUOpjzVb7PcxLlZoxyMD24IrWFXX3iHHseZss0XJUsvr1pqNltyEg+hqzqkWuaC5XUrFpYieJk6MP5f1qtbX+n6ifLVGgn7Ad66ETYtxXR6Fs1chkVvukEd19ax5oXhbD/MOxFSRyFQCjEGgDY2+YuB/3z3rU0HXrnTpFgmXzbfuh+8Poa5+K6EmBJgN6ipGmwMn5wO/cUmrgesaJqdve2ztbyjKDlM/Mv1FH9o332kQJtwyHLlMhT2NeWW14scgljleNx91lPIrtvC2rtqayQztmSNRmRT94Z7+hrN00gbZ2Y2iEswUtt+Y8AH1NUL3S1vbdpJrjy4s5GFHA9jSwM6uQZsoRwD1FStnzy8luhjcAFjIRkfSiLaYmrmY2kXNtJjSZo2RsbmkAJXjqDVi/sdyRyeRJcXEaj5I2IB/CtGcQtYSeTIYlUfLsbBqyj/bIC8M5WPGM556VoptkOBzepq0TlWi8uQ/3Twaq24yd3Oe/rWxcWl15rI6h1KnZMcfIfWo7hpo4EXy0kYj5pGGAPxrRMm1humMftI2tzjoa0NSSGSJJsGOU/eA6NWRasjSiRG+aP723vUt/f5kVEDBVHIPqa0ijNsrOXAK54qEZGcGrIkSZSOhNRSIQetbJEpjOvTrSbWp33T9KeknUkZqWhkLLjjkipbKPzDhlXjoSKRhu53CtLw3ZmefLqzID+tSxo3NOtnWKBRgbsEqorVREiZvk+YkqOc1Jb2rBfuHJXAPpUnlspGQNw61zs1Q0LhDuXOfesGSwMl4FGGQMcjHAHuPTNb6bWUhsHJoeBIwzeWSWXAIHOKQzkr/AE97qaRZF3sv90dRWsmmW82ki0YbAVxlODj0q0kixXwiiG0nPJHb3q66xxSiN/lfbkCk2xpCW9ugtRGHJZEAJPt0rG+2QwMsUkwYNIVUkEZ4qZ7z/SGjchD/ADFYerXEakWToCD93eeh9QaXIVzG3JbhZXkUnGcAYrO1GBDA/mfKp6t6VPY3PmTrDFlwDhjnOatXK4OCRzzWUrouLOG1+PY8SJtAGOawtc8xtUty4JWVNpx39P5Guj8SxgXQk24UkACor9YW0yJyAZIydpxyB/kmsVKzN3G6M/w/Lmx+xsd0ls7RZ7/KeP0K1S8SyXGp6othaAmJP9ay9Gb/AAqfRZEgk1naoM26JkYnoWTGcf8AAR+VdX8OtKRboXLodsY5LD8cVaXvXFJ+6cff6DHpNihmP7+QZIH8I9Kz/wCzY5Y2cAEAcj/PWup+JN7BHfTXEjDyxliBXGaDr1nqJVYjJHMrFmjMpDMB0KjpiutS0ORx1LWm6xqPhW8MNqwnsZ/me2dsqG6EqexrcstO0rW7Z9RsbnyX3fvbfGPLJPAx1/mKryW0etWwt7aPc6fMWJ2n6c1gqt5o9y01pI0N5CzAbTwxJ+6exHFZSp8225pGdjvdB8KQyXSSXHleSpBYAlt+M49utdvEWz5QJZecBsYAPYcdq4TwZ4rttbUW4xaakB80JPD+pT1Ht1FdjFPdYO6Hce59q45xd7M6YtWNFYVlj8zjcMr09DWZ4j1jTdC09JtUn8iJn2ISpJY4PQDmr9rcEKd27Pp6V518aoxOdKJlYqpf92sgBBOOSPTFKEbuwN2R0OneMPDtxCJV1NIVbJ/fxtGP1FWLjx54XsLNmh1eO6kAO2K2+Zm49egH1NeLjR7yRyIbUyEDcQuDx9Kjv9JvrQ7ptNLw9A4i21u6CZmqh65pvxI0XU7b7Q9rfW0nIKGPeOvBDDjH5VFd/ELTYnSODTdQnc9iigH9c/pXm3hvzpNShtrVZC7ZJhkbC7QCSf0rsI9B1C4BnVrWFjx6nFZzoxizSM20Ran49umbfHoscQznDy+/Xgf1qnpnjbUZ9ZikmsrQwbv3mxTuUZ65yc469O1WbvwhJNKxur8SKOBtARcViaKbPTteudPlkjdCohSQ/wARYnOB9KSpweyK5pJn0BpmjzxaMdSszDMRcR7VVgwbqTkAZHTArx3xhK0nie4kZnbCllLDnBPFes+DfFuhJ4Qhi1DX7DT9UhjKbZJG4xhfmGTlSFDdPT3rynxtNZS+J5ZLGVJbcwIqyK25WYKoYgj1IJ+hFZ0qdndBKTZx1/K2GG4jcf0rGmw1z5bMFAjLDOPmPpz+Fb2oQbovMGfpjtWLq2mzecBLlBxggg/yrsp6mUnYbaWrpuk24QrtZVbJB3YB474x/kVt+FNSuLN5JJGyqA+Zt5LqP4gPp1qpBNJ9k8rzTGQnyELuKvjqPxqS0lihuEmYZcff4AVzjB47cE/nVOLkrC5kj0jTruRtk0bB43HKk/55p+oxx6hbvb3nlGBiA0RGQe9cr4a1J2uGs/JLK43DH3hgcn6VtXt1wsceTJxjjrn8RXO4uLNbqSuVW0vTEjZYNNtV2khW8heuOTz1/E07TrizS/eSK2hIYkKxUduCeB654oudRSCcW7ZmlkbbmNMhSeMD1+tV4rWexLwSQeUyszRqepU9c/jV6kNIseItNsNWsna8tlaZRlHHyn6cV5JNoDtezQ2sm4ISfm446jHqcEV6vfF0hzJuJ2levHSue1SxW38lXusFEika2+YmRgT6cjgYz71rTk4kSijh5NG1C2VXezkCscBgMjP4VEWMeGf5cjowrttcv0upYwqrEkSKgVG3KuBgYHbp71mS+TKNpiQjHOVyfzrTn7kcpz8F1NC/mQyyof8ApmSv8q6LQPH/AIo0QrHb6nIYxyIrjDr+tVJdLhdc+U6j1GaqTaGzJuhlOewYVXMieVnpNl8bNUXy3uNItZpk/iWRlU/8BrrtF+NtteRA6hYT2siHOYvnX/Gvn5tJ1OEhlt3kU8ApzzW1a6fewWv761mTu2U6UOwrH0jpvxS8Mzu27VxFvHIkBHNdXo3irTbqIfZdTgn3dAJQc/h1r5BYgDkY+tCSMrh43ZGHQqcEUuW4bH2lHqEL8LjcOTtNVln23cl1I527QqqvOPfFfIC61q0L7otSvEbpkTN/jW1o/wARfFWlZEWqPcAjG24AfH50uQLn1DJJDM/2pVyxGASORTbmN3lhEbkfMN+ODXzcnxl8VRH96LGUnrmHaT+RrS03456tG5+0aTHJGf7sxyPpkUuVjPo3awlyodsjrin5+UMm7PfsK8QsPjjaPt87TL8Ducqf61v23xc8KXMbedPdW5I5Voz/AEocWFz04s4/hDEdiagk1CFJo7dyfNZS21hjA+teep8XvCfmCP7bOQQBnyTgfjWgnxD8KP8AMusWzBum6TBH51Nh8x1srLtG2RWZvbinQyLGBE3zN7dK5qbxd4fa3Ev9rWeBypMynmq8HjjQGK41az3scZ85etKwcx2TzSK2WVQMVAkiuzZzurn5vFWi4USaxYg9eZ1qM+NvD+R/xOLBgBg7ZRxSsHMdHcSSYVYFBYthsnoKR3EBVdu9ieQa5aTx54ZSTadWsy/f97isPVfix4atZXNu73TqDkIpIP0PSjkY+Y9CkdnkBLAYJ4HQUx2yxUuufSvIrv4y2rKqpptxsz0LKKSy+LWmXD/6XDLbAHAG3dj34ocGHMesvPFGoDnr0FRSMrNG7TMFVsqB6154Pif4UVys1/cf7y27FaZP8VvCVq+I7+afC9FgJU/jxzS9mx8x6NPeIt0IIbgJK4yGfkY7j0zStG0eG3ecx6AHOa8nufjL4YKESWN3OemPKA/marD4zeHLVGaG01GRSeIAqqF/Emn7Ni5j167+YbmIB7rTYQigsFBJ4yBmvENX+OkMlu6WHh9jJjCmecED8BXI6h8YPGU+FguLa0jx92OEH9TTVOTFc+nixXk9M+lL5y7cDGPSvk8fFHxwqsv9tPhvWJeP0rLuvG/i25i8qbxBfshJOBJj+VP2DHzH17NqNtaRs088MajklnAwPxrA1T4g+E7JQZddslHtID/Kvke4vru4z9ou55c9d8hNVWI9KFh11YuY+otT+MPg22O2PUJbo9xbRFv1OKwL3446DGrGy0zUbhucbyFB96+fBHIxwqMT9Kt2em3k8giSHDHoHYD+dX7GC3C7PU9R+OmvSP8A6DpVlbJ/00ZpD/SuZ1P4qeN72Rm/tb7Op6JBGFArKh8K3h5nuIYvYfMau23hO135ubyVxjoqhaV6aHaRh6j4g1rUixv9WvbgN1DzNt/Ks+MPM4SKNpGPQKMmu3Xw7o6E7bdpB6ux5rUsrSCDCWsMcfHVVwfzodaK2QKDOJtfD+rT8/ZjGp/vsBWhF4SuNw86ZNp6+WM4/Ou3SGniOsXiJGipo9DlvElXKxlOPXNV5JXZs72zjvTYIWjQScOh9QePyp0MMrbpEQtgZ3NwBXLzIvlKmqQNcfOxUn+I5yMelcLrGg6VfCQSW6QS5OyeJQrKfw6/jXoxgjYEGTf3PHFV7qygBH7hZUHVT3q4VGhOK6nil/Fq2husd/H9otm+5cRgspHv6URrbz7ZLeeNif4d1e6Wc+mqAqWsCMFwQy4OPSuZ8R+CPDerTm4gifTbktuL22CM+uD3+hFdMa/8yMXHseXkyxN8ysB6E1btbqNmAnUsuMbhwy/41ueIfC2qaRE0jPHe2mcCde/u69UPv0rCSymdcwAgjqpP+eK2unsSakOm2khM32hpY9uQqgKPx71s6PKunW5jtNxDtuLCTBP86wtK0nULmVYYEHmlWZBuwHI5I+uKU/aoZzBNHJbTZ+664zU3V7XBp2Oylume3jnmkkcTcJH/ABJz14649a1LLW8uvlqJlRPm3D5iR2HauJi1KWRQku0SKNoAGAR/jVnS9Qt4mdVxEsjchVzz64NVyoi7O90vULe9kBVk3jrExwc/jWu8kMgIkUkoxwoPRvwri9EaR7pzMImI5iZk+Ye/FbI1ae3uGjls2dScmWMc+mcVLiNSG63q1t54ju7ORnT7pPTHtiqN1fQ6h5NrDGYU3ffZiSPStG4/023YXtvGvlt0Vt25f6H2ptnpdm8qSsXeKYfJEcDGPTvmtItJakSTZaiis7GzfccIi8lupNZzy6bPGGVXjcNggMDu960tat444mVoYzB5Q2uwy+7vXK20pt59zOGZMNt3da0p+9qRJWLk+YZtihdvZgealWdWXbxVZ7iW6lDXCbmJ49hV6N7ZrZ43SNHQ9h978a2TM2hq42k8U0847nNSWsPnNhG4qxNZrH8qtl16k9KGwSKLYzgtg+ldH4Xmt4XikmJC549CfSuYkjcNkirlm5tolZmBUuDs75HepkrlRep6KdStW53EEHoKinvrfJXzApJ/KuDbV5BzuPXpmqtzq88xy7ZOay9my+Y9T0gW/wAsspVlK/Ln+dM1LUo5Lzy1ARF+UHGCTXA6frk0kflZ2kcAir1tqEZuEM0hb1zUunrcrn0N/VJ4LWMTFQW+6SDyeayreS4vtS8ueURA/Luz2HvWVrMzCEyqzeSW7nkZPrTbW+iFioEmHc9O496OWwXGXsvkXfzHIY7UbGec96yfEBlISS5ZULHhQTlR2+n41tXM0RAVgiyKpYEAY59+ua5HW5tu6NAX3gbiT171SRLZt+Cb1hq7rvLJs+Uk9TnH512heN4zuOTzk15b4XLyatbQq23MisfwOa9OuPKijdmbPf61hWXvG1N6HP8Aiu2JiilPQd6zJ40ktIYyCAeFCnBPqSa2dbkU6dGoYt85BB7ZrHYMADuB2rtFcD1nY74q0EyO3t4Y3aKGBDJOw3MOpx0/Kuz3T6N4eLXE0auwJA78gc/kKyvAum/bNZ88j93DjBx1GRmqHxM1VJtSe3Vz5cIOcHAIHr+VdlOnpc5ak9TznxrNLrGoWmn28olnvZTlF/hGcDP6mtO/8HaasVvYjdG8afu7mPhw/XcfWovhZZnVNevvEUq/uo8x24I6E/4D+ddzeW4mlD7eQeR7VnUquLsi4QTVzzdb3XPDlx9nvLiVA5/dXMbHy5fqR0P1rROsveMn2h3ZvLKMw7jqD9feuwmsbecPa3Maz2zj5o3GQa5DxB4Tu9J3XGmJLfaeMl4sEy24/wBn+8taU60X8RnOk/snOataTWl2L61DBVcurx9u+RjoRxXpPw6+IUeoMul67II7nO2K5Y4WX2b0Pv0NcfZXTNYtMrCW1+7uBBMZ9CO3WsDUbaF3mmhUxusn7sY6nPatJ01NGcZOJ7l4z8UW3h2JYI1We9kXciZyFH95v6DvXkGpXF5rV491ezSyNKeCfT29BV2Oya6aE3kjyhVCEsck4GKWdI7W7OyQ4PUsPu49OayhBRNnK52fhO3jGnrHCm6VVB3NwcdOvYVtas1nbaf9nmImzy3PU+g/xriovFlrbWS21tC8tw/CRjJLn1bHQe35Vv6fo8l/A0utXW+RuRAD8gHbd/h09cmoldascVc5Oxt92szX9pJJACTHGUwQwz82Ce3GM9+a2Lq9FsFhuLuRS/Ykkip5NPi1LWks4714IIifMeHgGtkeFfDsboyO8hUYZnJYtUylF7stJrY4vxNq9rBZrbwSTTDdmZh14OAAO+TmsHQLSa7le5WAm/nlZEZh/qsjjGeATnr7V0Hj/RrPSYY9RtrpQQ6wvAEAB3Hjp7E1LYRw232O7+1IkkiqZokb7jA4VueQclf1q9FG6FrzWZo23gfW7iJ5C1vaOnBJIY46dSD6elcnd6ltZYraV5o1J2kqqc98Y7V7Atxptv4em1BJJhHLayFhJjJkcdh6kgf5zXnEeixizWe38qCOSNWDyqAz/Tqexp4ePtNyK0+Qqf2tpauki6P9olC48yZyRn/d/wDr1nTrqGsXzTfZg8r5wEUAY68Yrfs9Ktz88t07Iv3ti4x+dbKPplrCsTWynbg/P1PvxXZCgjllWbOeg8D+IGClrVIsgNknOM+vPBrXsPh3dlv9Mv4IIymS4wTn0x16VpSeKhGMRusffg4rJv8AxJNImRcHJ7CtfZWM/aM19A8KWulX1xNa3k14SuwNsHBIYED8x+VU9esblb9I7VoY4HjEkk0rYA5Ixj/gNS+HPEWnSaItiSUvzcKzqOso3jnPrjisf4qSX9nb6bavIwlUyRySlCejAoB2zhj1riqx986qb902tFGm6dIlyt5ZXGJCJpAVJGRxgDnP5/hVrWJra+ZJlBhCOJC5xuYemOwPviuN8NWdnp+lPrF9ELeOE7i3Uvx3GMk9PzqjqPilrqQwwR/Z7QdF6SSfX0qORtl81jTvr+O8vVdlMVjGdxLEAOFOc/SuYvNQk1XUpbpd6xysFiBPOwcAn3PJ/Gs7VtYn1AGxht3ly+ZRH/HjogPZfX1pBasvGo6gLfoPstkpkmb2Zvur+LfhWqp6E85evWt7EhZ5EeTJ2oh3MfTgdPxqtNPdLHuzDYq3I3jLkeuOn86tWMEkcKizjj0sZz5inzJ29y5GF/4Dio4LGGOczEGaRjlpJDuZj6k0Wig95kUcK3kKr5l/M2fmbeRu9hgYxV610uNQYpJtSgjyAMShxj3ANadmrTnAzmt/StJJxNMpCg9P71Q6hSgQeGreGW2n8kTM8D7WSVMEccFT3yP8ir8coWboSrda1WURuJl4Bwr8du1Y987RiSSSJoRuOMjHQnBH1HNRe5ZZk0+zmX/SLeFx1ACc1RutB0mU82vlnPG0kZq1FeQi1SSWTy+OhPzN+A5P4CpA11IcQxrDG/IdzlvwA/rijmYmkc9c+FtPBLfaJoh1wSDj86ybjwrJcErZXbuAcZZMKPx/wzXXGxycySNI4OfMlYBVx1OOgq6tw7qi2YWGIrnz5FyzH/ZT+RYj6GmptE8qPPz4F1KOAzTXFnCo7vJjI+pqFfDN6hzDbtcH+8oIB+mcZr0a3tF85Lhs3EyNxLMclR3x2HHoBV2aJS4kAAPp/Wn7cXsjyU6bfxfK9lOvsEJpk1tcwj99bzR8Z+ZCK9dKKr7g2B6USMHJBRXzxlxkUvb+Qey8zx7y2bkKTjrxSZ2k5x+NeurbQ7SPLjX22gCoLjT7GQnzLSFx23IM0/bLsHsn3PKsFgPSl2hV7Zxxz0r099G0vbuk0+HPYbcVH/ZWlBcHT7fr/dp+1QezZ5mcMcfepej8Yr0g6TpbvuFjbqeh+Sh7DTY1KpZ25J6/IKPaoPZnmssirnPNMRt2Nikn0A5r0NrGwX5hZW5BOBlB2qGKGGFy8MUcZ7lVAp+0F7M49NK1S4CtFY3DA9PkxTn8P6zgkWMnB9R/jXbxXbowVjlT71c8yNxlMDj0qfasv2R5Rf2OpRStC1jcbl6gITWe1rfbvLFpc7vTyzXq1zJ+/Gemfzo3uNxLDcein0p+3fYPZHln9j6xIBt064577aWTw/rakBtPmyfavTS2Yyy/KTUMgHJXqepqfbMPZo87XwzrbEf6KF/3pFH9au23hCTaGu75EPdY13Y/E110zDJXFV55iq8N0pOtIfs0c63hS0UH/TZz7hQKRPD1guNzTSnPVmx+grQur4np+lVklurgFbeFmOepGF/Olzy7jUURS6dpsCZWzjJH97n+dZF5IJJNqIiheAqrjNdRDo89xHm6m2Y/hjH9T/QVpWOl2tphreBFbu2Mt+Zpqdtwcexx2naZqMuWjtJAvq42/wA6unSdUzxb/iHFdnHGpPvUqxDtz7VLqi5DkIpdZh+Sa0lmx0O3J/MVPE19cMALOdPUuAB+tdX5A242j6VC0eDwvGeeKnmRVjLt7CTO+WU/QdKvQRKnCg1ZUJjG2pokYjKqcfSgRAy7TzQOTUpVcE8596jlG1cg7j9aVh3Ottbx4d8YUyAjnceKsNdPIBukULjGxTgVkxSeX3xu60/z15B4x3xms1EqUjSDYACjcPbniiRwVJB/KqaOY2B34PX5etBl8w5YHPc1aiZtiTxq2Swwfaq586P5kYtj35q0OcdT9aQruYY44qyRLW+GCrA8jBBHOPpWPqvhmwvZjLaulm7fwLH+73fhyPw/KtSWFCfmXLdjnkVGTLAMqd4/I01oIwLvRvEmgwpdFftFojBw8T7wvowxyv4itH+3NN16wNpqdtEH4G8KRgn+IMPu/wAq29O1doXADnYeHRulUda8K6fq4e70SZLW5PLQt/q2P/sv8qUrN+8UrrYwNR8E3YsjNplw06few+C36fzrB+yX0ZjFzaOuG+/6/X0rt7LX9b8NobfWNDlktYgF86NPlAHfI4rbhGheJrdpbOZBKeoXh1+opqtKPxbA4J7HF6deT2pO4tMrjnI/StWDWfMiC7lVdoGzOCp9BUeo+HJBIyRnzmHOVIzkdcD19q5zUYbiFpI7iMKuMqNvQ+ue1dEJwnszCcHHc2W1qGFyZYSZkIKt5mAfTNael+JoW08+cGEygknHGfbmuAnt5FtRK8nmblDbccqPeoYTIIUkZJNpOFIH3jW/ImZczPVTqdte2jMuC44dDywqH+zbO8g32iMJOAyvww965Cwe4tJdzYVTjcDN/Su0066V1ia1SNlcASfP90+tK3LsF7lK7tJrONWkxkdgf51QEiK3mEuobkA9a6YKt9eS2Mcs6tt3M7HkD2zVHVtNw6K0mflxnA3E+5q4y7ktEVhqCSmOGMeSw5L8kZ78VYudQXcysykDn5R196wGjuLSUxBxnJ+XOSMVE155zD5VXAwQtW4iOiuLq3+yjPltuOQg/hHv71Qmm83BU9Og9KpRzEdzjtUnmUoxaYNoeSaaen40uc0owBzz7VdhD7dmVgehq5jzJ1bIHYgH9aqPJwNoA4qIs+8Pvb86TQF/Ubxrt0iIxHFwRu6n1pmnItxcOjZK7fyrPDFW5brU+n3Zs7jzlXPBHWoaGOu5l5U9Rx+VZN83nMMj7owMCtXV4/8ASRKn+rkUN16etZjhWcc4HrTSGP0KGRdTiaNwrdjn/PNd9rlz9g04Wk4cXbrxu+6B65rk/D9vKdSjkijEiLIpYY7Zq1461F5b9448ts4UA8ZrnrG9JDPtQuDDHk5Rzvbsc9Ke0jPcmwt1LzMnGB90noSaq21v9k8PfapiTNMdsY9Sa1fA8Emq60txB5qKrAFkJ3Ng8Y9B/wDqripxvI6qkvdsdbpsf9g+HHkZmDuhBUnPT+vFeL+PbiW6AtbaTNxcg7yTyF9Py/nXq/xH1RI4hahiFjGXOeT61welaBLfaDeeJbqIBriQRQqR/wAss4J/MY/4CK6ZzVOJhThzyN3wZpQ0bw/aWBjCy+XvlbPVjya1ZYCpEi+vOKpeHLj7VpMRBZni/dOfTHr+FakO6MtG2SOSScnI9BXnTbu7ncloUJof3y3UcYLgYPPOPWr2n3lxJhs7T3C8fjTDGoO6FdrHll7H3FXIIFJSReARyam4zj/Fvge3vnfUNHkS0v35eJj+6m57/wB0+9cLJbyWl19hvbWSC5RgSrHn/Ag+te9rDEsaTNGoCHqe571h6pp2n61L5d5bLIinEbdGQeoPWt6WIcdHsZTpJ6o80vZGt4opEl+UgEqrdTWPqVyLi2JUhJF5HvWnqdhLBfzWNwmTA5RgByPQj+dZVxbfKPKVyV6gg4NdsLHNK9zqPANhY+QZF2ve8+axGWwTx+GP6128cFtCv73Yo968WW/utNkaExOkqgeXOrFHC+mR1FIuuXnmNNvnYnqzTFv51lOg5O9y4VVFWPZXvNNgUqiLHGOpCgZ96z73XbGN/tEIMxXgqnQc9TXk82rXU7p5xViD8u7kiuhTQbx3tma6CxzLmQgdGx+oqfq6W7K9qnsUdftRrVzrOoxzBWiuY2QDkYAxkfjV2OxW4VNUjmlib7HulCplMjhs+nIzUXh6NLbVb7Tb44EqEY/vZBBqnJqkmlrHYK254GZH3YCTxMScHnj+hqmnsgjJXuzpFtbi8nWytmcSCNFBBOHJHQnsCflH1qRZdO8q4t9Ykns5ETCeWu8njpg9OfSo7G9mhtrW6s70RsYCqMqgjaD8uOw5GCK5XxLdXl/IkEKwwTSP5bJG2CSeSxGePeuim0kc01eWpp2/ijTNJjIULPI4Ibex+XnoADyCPWqeqeNLS4jRUjmLL1Z3JJ6Vgf2bplmzRzLPI6n5mZCFz34XP61IJtDQjCR7vQRN/UUOprdIahoPn8SXDnFusjZ/hPT9Krzanq0/CxGMeu3FXoJ1mwlvlFPZY2AP6VaGn5RJZGOHOFAUsTT9tIPZxIvBN5qNn4v0u9nlykVwrAMwxntx0617jcRW+p+HXurp0ZrZnkzncw+c5Uj2AxXiKWphvhLM8UMMThlRjukcA55A4UfiKjvfEeuTwNaz6zN5LZVsIocr6FgMn86iSdQatHY6Lxjdq1lcWcWJsTZAjX06DA7E9/auCsJLq4mcqPMZhgsxxjn1xx0xW3pUN1fS5hYH+80hyMCpLeGFby8ityGVXUllGQTjnn6inflQ92VodNMnyyERR/8APOLgfj3P5mpzbrCwCqFA4GKu29vK0m1UdiewFXLmynhiDyRkcjBI71k6hpyFKCN1wrAn61N5Q6Z5PSrdwqny5gv3hzTXCllAj5xxis7lJGx4QtY13O/zEfKM11GMrycCsDQYWhs95zln47cVtoTtHepe5Q53YHoChGCtUdWh+2abJA3VfTr/AJxV3lh6U54diLNkMudrgenrRcRy8KqvKqFZvvHkk/Unk1rxH92GzxgY5qve2ghkZ4hlQdzDuAe9PhZHsySwXjr+NMViLUPNeVLd8FPvuu373Pyg/qfyrShjLopJA4zyap6kGXy2hwm8Y3Bd1WtOTzo/MG7cuQWYgmk2OyJ/uryTz2FPXc2OMLj8alWMR4O3cfenFst8o4/nWdx2GRQeYx7EDnvUUgVHVOc+qippZSqtJnYo9O9QrIkdt5jKBI4yTnpQBGxPOOPXNQs7buuRTJZhINxY49u9QyTqBgcAd81QyeWZ2OGb6c1C8h7tmqxnY/xVH5uWO4nApoCxJNxyT7VXM+D97kVC8hY/yFRj5sDFAidnyc5JA6D0pAcptwDnrSxoQOeKeiLjkkntRcdiLZuiy2M96fbtgZBx7USRjII59aECrxilcEQz4aTcT0PNMkfJz0z3NOugoBO2qjzfLuXt0BoAeXI+bJJ/u9qjWTrkjNReZI+PkO7HUdKBbsw+YnPegCrd3Cqdq5LVAtvc3A5/dL3LdfyrXit0jPyqBnv3qUR8+2KVx2Mm20qCM5bdKf8Ab6flWhHCqgKFAHtVjysDuPrTgnpg0nILDEXjHFTLGCDxmmqozxU8Y5xSuFhI4NpzwalVOeRUyx9wT0pjK27lm/AUwEZQCTTBAxGM1Mys3U5p8SsoxkGgRWeARkNnnvSmUlQoOPb1pJZG8wrxweT61GW/2h+VWkQ2Mlfy2PGVP6VB50Y4YNznaAKnZvkOV+hqD5fLO5TweDnpTsTc2vmz1/8ArU5Mj5m59z1pGwoLYJwM4ByacihlHDLkZGeDU3LHoxyN2CPc1PHIrDAwCPfBqo67R1B9hSq46McEd6ZNi6rKCMn6U52X1+lVNzbQP5U8Bgp5IxVCJR9/t7HNSFI2IbduPtVORn6KRj1NPtpvLB8xWx/s9RQIS6hR5dzoQx6EcEVFHPcWcwkhdjjHPf6H1q2ZEdh82V7HFSJDbsFZ5cN6YougsbOha1DexGKXaJMfNGecj1HtWVq3hKS3vP7Y8KTR2V0TloG/1Ug9s/d+nSqlzDGs3nRM28crIOCDW7oes+ZItrdlUnP3SOBIPb0PtWbVti12Zy8HjCOxkksfFGizWM7NueWMbCWHRwcVsXNrZ61aG8tWhv4zx5kJxKmf7w/qPxFdLqdjb6jAFmhhmx/z0UMP1rgNe8NnTrk3/h6cWNyAWktPMKo2Ou09vp0qYqN9NGNp9TP1fw+qsy+W+0jg7SD9Qay7mEW8EcdyqPAh+RtoBDfWum07xRY3Xl6X4ohuNOuIvmWbBwD7j0/Crd3pVjcziOxvobgToXiKKHjkA4IYDofcV0RrSj8Wxk6SlsefXDRNPuAZGPJB6E/WiC/mgk3LNIn+6eK0dd0WS1nY3UM1umfm2fNGw9jXPzwBCTbyGSPJ4PUCu6nOM1dHNKLizsdH8QW9vMr3Nxcxs5wzwuQQMdcc55rZtNd0WQsZjeTy55maRt2M8Y5ArzWBN5I3Kpx3PWrkDTKxXj8KrkTJuelrDYao0jae7R3EYyFk53fUmuXuoJLecxzWpikDE8nORVLTb28sZVmt5nil9eoP1rqm8Qafd24jv7FWlZdryLxgeoPWk7xfkFkzCRk8zbncSO3QH0qRDuJH86sDT1lgb7G9vLzkosmXxng5qtLG1tEJJoyCxKhT1rRTTIcWiYfKuf8AIp4b61Tt2aVljXgMepyRmrcsc0DFZAc1QrEhP601xgZpqsp+tKzUgGEZanyQlIkkbo2ccHimlu/8qsxXY8to5YhKuDjnBU46ihjFVRLpTY/1qPg8/wAPqKqW1m803lg4I46VtWclrGkOLdWllALDG4Adua1JbW1XUV8hIwUjy/l/3j61zzqpGkYNleC3/sqzARkE8n3SOvvXN29vJqmt+Su5kRsuR61reJ7v7GRDEwa5lXj/AGc0tqieG/D73Ujg3U64QEchj3rgnUbO6nBJFDxfeLNepYWfEcAEa+7kc/kM16L4F04aP4anvZlKSFdqduT3FeeeGNNl1DWYdyFtg3ueuWNejeNLr7D4dhtY9gZR90dckE8/571pRaSIrK7PL/Gct1qWqrbwb5JLhhGgUH7xPfHbGT+Fdrd3VnZ6VdaLZ2szmyjWFWCgj7uAW59dxJ/SuU+HsTXHimS8N00Ulou1flDCRjy4AIOSF4BHdq6jVdWtZNBvmijuS000jNKY9iqTwM4J5xjg96yxEuaVjahC0bmF8N5nmiv4GX7jRuDyAdwOf/QR+ddUFBQnoOtcD4ZuDZyfbIicyO67eMMBjr3H1rttPvoLuHdDkFPvI3Uf41zVF7xtHYmETKwwpI9QeRUizGFm2MuD1/KkLfKZC2Qex7VmTuwmLe/P0qCjRmuZJgVZiQT2NMt/lmXnGTUNswZh6U52UzjbnCn9aYjA+IOnLFqdprCqwR2SG5YDoc/K39PyrFv441JQnavbA616ZeWSan4furWQAtLCdqn++BlT+YFeZ+ZNfWCXEEKmQDy5Vz90jrXXSldHPOOon2W1ukDyR2hkUAATQiQD+XbH5CoVtG8tovs1nKmPuJDtLYHHOarlbi1Usy7mc9PShbiZATtYN1GPWtLvuZmY2nQfaDMtq3lEcA4z7V0Om3beR5MmWYdGI6imxyS3tpGkaMlzBlSuPvr1DD1wOD6Y96y7i8Fo/wDpVwkW7kbiBn/P0obuOyRW8Us9rrVvqEYwcAtjoecN+mKyPEEKX2qxtayqWcZZSOB0Jx+v51c1XUtLu4l3aioZDkBY2YH9KxEeNpmW0Z555DtTauAB/jWiRDZoxLqN5ZvJp4iS2gkMauTtJIHJB7c9qZp2jrbuLiZjPc4OTu4Gf1P411Gl24s9Phs1xiNeee/erhmUIQyqwI545qHNlcphRW85VPPZXUZxuG4rn+VSSqsSKPs9uQD/ABRk/wBauNaSw5ntz5kPXj+tQXeJRg4Vh6LjNRzMrlRCmoTsoTyrQKf+mPP86mae7aRm84Ix67I1B/A4yKz1VhJ68cVetlJG18BsZp8zFYYtnHLIrPy394/Mf1qrqPheWa6JtVjYMN3zsV5/CtaJXR8lce+KvwyyNgc4zmkqjQ+RMxbDwvqLxLb3F7HBbr/yzthySevJ5rbtNA0+zjWNYztHYnr7n3qzHHLIcsxUCrQhbaO/1qJVJMuMEgthbRLiKAAe3+NTyQRXMbxsgKdMHtUflNtUJ26gVai3qp+XGai5TRyuoaZNbybUBeHPGBnFS6Tpkk8/KkKOpxW68gMjLsK+/Y1dtHUxDacA+tWmSytLAETaq7VXGKSNmwo5wKvtHuXGRzULw4Q7e1O4iBm7djU8IMyeWuMEY56VRf5Su45we1Otpz55VemTRcdh1ypUjeMFOHBHUZqpFao966TD9yB5mwdCfTHpxWlc/NMGmbduwpI6Hjisy5kkt7lGJBA+XI4wO1AmXZVjMDxqpyvzL9DSWMioSo+6R096crjcsjNnPynj8qqyDyrzB6dqGgRpOzHG4n3FGcIOeagMhxmomk5PzH8agdg1KZigjXOCfWqE0m2NZJJDsztPtUt5Kvm4zk4qJUEjqCvGB1qlogEe4jWInkbWx04P41UluNwyVOScKtWL6MtKiwqDt5APqeM1UjtXUszZ356k/wAqq4WAkr1BBIz9KRAZHO2rK2gVTucsTyKfsXaEibnHIpXCxWSEscnkDt3qeOJUBbaVNTW0LLlmPT1qO5nVpduOMdu1FxiEKAc8mm5x0xUqYKHI5qrNKo6c1IEh5OO1NlZUB5qAPI+do2+9NMQJy5LGnYLjLhzINqfmKhEK98n61aEeGyn5UeU23LPg56EUWERxx45wMVIE9FNOx5ahjgfWprVfOQjbluucUNAiEId21VBPcml+y7lIaVxx/AccVP5b8iMrkccjP8qZP5yssZaJGbjcCWP5YFTYq5BJAsKtMskrkY4Zi386maMsCGVdvb5RxUkUO1h50jOVHQ/dz64/xqQHJ+Y5qdRlVF2rgYwOnHNSx8nmnleCV5GeOKhZ2VthwM9PekBoIuVFKRheB81R28yuuAACKeSc1QmNUDyx1DDGaeU2oW3ZPbFN6L1HXqTTXmjVQo5+lMkjKIWztJ9abOsSjAYVIGlb7q7B69actvklmyx96pMhozSMkhQcdqaYW71spbZACoABUn2QMMOMVVyWiM+1KzOQAOazrC+jubeOeMkpIoZe3Bq2H4znPNZtGtx25s87eRg05XHT9KTzmx8/T3xk035fvE496adhWuSbz/CKsI4ZfmU4NU1cHJVWb0qeNJtvyx4+rUOQ+UtxvED84Ur0w3/1qlkW1zuWNB7liapeXOMkMMfSkEUxPOCewpcw+QmEKHPzAY6U1Y5WJ2BhTdt5j7pGDwQ1KtxcI25txJGM4zVc5LgOEcyg8E0giklB8yNQVYbSp54A59uadbXESblZsseeT39MVaW4hUKu8jPOD0p8wuRmr4e1R3/0S6b97/C3Z/8A69aOoWcc7R3SKC8eVIxksp6iueeSBshkG4EFWHVffNbWj6iJwbeRl88DJ4++PUf1rN2KVylqFhY3kRW/s4biMc4kUfKfr2/OuIj0HWNLd9U0Jh5CSF1t5JN6kg8FefT3rqfHNnrUMEl/ojCWFlC3NuVG7j+Jfw6itTSnin0mG4t9pikjDL6cjoa1g+VGUldnLaf400i/hez1i3fTpicMdoaHPuOq1nar4OM6tf6XcWRgxlZIZd0THPr/AAn2PFbmr6Tpt5PLbaitvLJtJDoux8kdAa56DT9Y8M3k1zopea3VMzWzvu3qTyB6n/IrWMUtYaMi7fxHM6xbT27eXf2b29wB8rKoww/D+dJF8kIcFiccn3r0uHVPCniuyFvcTRWN5u2tbXfy/N/st1H+eKxNb8JXWlzedYxl9vSCbkMPUHow/X2rWGI/mIlR6xOVDy/fBOCOh6CpIGdnAX5h3rQD2t0sp+yCF8/PFuxtYDt7VQjh8iRv9YuenTj9a6lK+pztGxpcUskuVUoQCRg4BPpXXapocOqW9vJHeW8V4qhTHuOCD71w9tfz2u+EEZA+6Rniui0bVoJkVpnCNGQACp5pSj1Q15mpYaDJpW6aSMTTKCwIPyqB356ms+fTrid/PkHkIw3h5OA1akEk9wWWO9IU54bnA9KXTX8uWZprwXCnh42AIPp34qedoOVFK28OXV7A8kELq4AKqRwR65rN1HT7qxIS4TaSePeujv8AWRbWyIJCoA4UVyl5fSXDbmkJ+bIGc0o1W2N07CRxtJ0wMetWbFDEGkO3DfKQxwDx6VWhbeAFJMg5OelMEcx3NtODzzxVOoiVBluW4WRxJCzNLwgOOWPTpWu9wNFsM3DLJdON23Oefesa1j8iA3sreUwIEXH3Se+O59BT7S0mvIZb6UssEJ+Z3bO3Pqe7e3QVw1p30R2UoW1ZY0XTXuZ31fUWfaGycjO7npUPipmn1BLm7+URMNtuvbjIX69M1q/ameJWWBYbIFWjQnnjqST6muM1vxLZpesif6Q0LA7lRmy468jNYRg5M35kj1nwBo8Vlpkmr6p8skhDIhOCx9AK5P4qay+523fMvKpjt2H9Kbo3xJ0vVLhYdclfSZXPySSxutuOnAyPl7+oql48a2vfElrBBJHPFHGZmlhkDI/OEJI9wT+FdEfdMbOTMvw02oQxx6Xau4lkcSSYHPmA7mbjHHUY6YrX1S6eSzPnRxxPK5mYoACfXPA/DGPpTNPsFZvtTiZjDHkPE65z24z2qnqTyXd6I2YsVyZWHcf/AF81g3d3OtRaVh2n28saRBA+ChkIHYE/N+hFb0do8Oye3kDI4xkdj/gayzcbbAxq0qvK2wyLjCrnlT9a66CHfaRNDIsqMqqCFxgH2rCTNNim1xKQsUjKjAjGBw3t9ar6le2djEJLu7jTH3wetXbi2WQbACfWuc1PRIftL3TRFpOmXJbGPTPT8KcYpkSYi+Ko23Pa2N/cL0XZGFU/i2BU9t4mZAJP7DlEv+1cIefzqltU4ZiM460jBDjHNXyx7Gd2dNZeOJordRJo2P8AdlUn9eK5PV7xkvjd6PpUtqsoxNEroyk/3guetSMwU4NNaVV+WqjZbIl6lJv7RkTEPlyucbl2Fdv1JAAqCbSfEtyCq39tbp32sxP8hWotztbKAnHrUhuEZAdw4561rzeRHIQeGI4PDsVxHq9yl6szbkkbJMbAcgFvX+lZmu+L7Ce1jtreyW2njYl5IjuVgc8gEcE4FWtbt49TtTbSq4jJDA55BHcfrWVZ6FptrktAbg/9NTkD6Ypxa6isylosOm6tBJcy2YMwk2ysxI3HGc8HH/6q1baxsrV/MtbVI2xgkckD8amMdukf+jwpAM5KKMA+9ReZtOc0OTGolsRkgN5kQU4/i6ilkjRVP7+IkDoDVUPx2/KmM3y+2f1qRli2uWs5Q/3oicsvpWjcpa3w8yNVRgchlFYu7cu386W1mezmznMZPJ64pDHXluVlZmXDdsCoT8rriunjiS+tgylX43blrLu7MhzlSoxwexpNhYW3PmFd2MVowQqqgjH4VnWsbQuC4OPStWJvl2qpJ9BWUmaJEowvepwrPhRjIHamR27NjcVB/uA5Y1djh2R7vlgDdTnJNSMaiRxDc8gNKS8mEjUqD36cUzzEX/Vws4Hc9KS4mmCBmUKueiZBxiqJbInDI6pLGUdslSDkN61HC3ludmd3oandlu1EYJJyCpAA2N2qqJA464lX7yj+f0rVE3NSNi0QbuRnHpTuN23sapQ3LZxn5m5ORUiNJ3ByfSgBL1flzgYHoKoRfJISKuSXGW8tuv61RlykppDRqqoazZi2TjgdwfWsy+je4hM3TjYcjv2rRspk2YIO7ofpVSSRfNkiYkq4/WmiWULW4/cbSpJBIzU1yyywRSDII6+9Z+As8mMgE1LBKTmJmA9M1QItGfKA1E8xGMYquG2sVJ4B4pA24cVFjQlJLOGOMVaUbQH9KpK/QEgGpo2ZgQW4zwKGCLMSBmDuuTg1HfMse0KpFSo6qPf68Uy4O6M5HcdqkZX/AItxz0pYVCjfkBT39aczDdzUUkkfO9sD2poQXFxlggbHoKhklU8AAnHNMdo2c+X8zdjR+7iGZHUE9BmmSDmWRdm4hfTtURiMaFmbOPWrXBG5Rx60iQgjdI3mHsDxTsBDGUZflVjn2pHgnyfLwg9OtW5MxRl9vA9KLe4ieDzCyhfUnFAira285k+Zt38qluYZI9u9lUE96v2rKyKRgg9/Wk1S2E0BXIU4xkjpQBReMqu7bk9ge5qWFWyq7SrYycdqdZx7o927OO2T0qZz+6ZMZP0oELApUN5bLuByarX1irSJOxbzFJ28+vtUgWKHbIoRGPp602WTEhLsdwwp9BnpmkMZH8xwDwvDH1NShMD2pFyzgnGT8oA4ApWAJw3BHTJqSkMZdrnHQdqoXm4Sg54rRct91QfrilSz8wB35PfIxilYdynbPlcgYNWhJKQNqgfUZq5HZKoG7gfTqaHjAwsY+Y9KtRMpTKYiYjLEk1YhtVOAAM+5qwLYrtZ2HvjkVNBGzShFwGxwMZzVcpLkMS2KrubAHSpQu3JVeD0JFXUtFRTucTHk5U8Uq2x8n+JsHgjtRYnmKjW8ilW2/IOW9qfFApP8TMT0FaMdvkYYcDgn+uactuyt1dmPRi1NITZ59ZR7tOtJI+MxKTjp0qyjjO0hvrWd4Xd5dFgSRWG0ELnjIHStxLMuu7aflHQd6iS1NlZEQlLDC/KR1YjipY9inLMZG9zn9KvW+nJwZDnjOBU/2W0iA3OQfQVNh86MyVrwqBbwrGT/ABMen4VKr3nlhXuUXPoma0S1si/upI9vTcT0qlc+SpQMwO707U/Z3F7QgLTglf7QI9B5Y4pyvdA7Y77J7kxClWWPzUBkYJydxHQ+9TxHdgpcxndnPyin7IPbFSN72GIol5bPls4MWP5GpluLhQC0MZJxuIP+NSyMsIUP5M27jG0cf4VFtaVXDLGijhSCfyo9kwVVEE2obYy1xZSMd2PkGQAenJp+zKeZCzPz0VtwFVo5GW6aBi8bDpkZBHsaW5sprWX7RHC434AMRIHTutHI0UpplkSMo2vx0qTzGikWRZCrq2UcdjWa800Z/fKz8YDgc+/HepXbALoQ6cZVaXKO6O00bxHaPIIdQ/0ebIXcR+6kJ9+30OPbNFvpM2lanPJYukmmzN5ot+d0RPJK9ipPOK47dHJExIUrjDDHb0xXU/D7bDb3UZAERPyAH5cn0H4UNWQtzQkVfvoM993Wqk+7naBkjrjNacttkbrcjBPIzwazwchmIxjIIPUGo5mJpGLq+gaXq53XtsGl7yp8r/mOtVLW51DwrmC5M+qeHWPzq/zyWx9c9cV1ClR+7wc9RxUcq8FscdOnWmpPqS4plC70DQfEtoL7R7yOc7cjawEiex/+v+dcDfaTfWM8sVyrOicA7zGRnpnqP6fyrr7rwvps07XVq02nXDfxW77Rn1I/wqhb3t9p+pR6f4hYbCp8qY/MsiEkZPtx3renUcfh2IlTT3Mi08P315EHjIZd3zZk5BHatCHQrq3mHRu556V0MumyWYWWykZ7cnKqDlR/un09qZJNcyBD911PBAwQPQ+tdCxKZi6LRWs/9Fj/AHuST2FZj3Ea3MksMhjDEZXHBPqKt6jbXE7EeYycdhzWS+leU5bz+epOc5o51IXI0O1K8W5/dwtuZM9xiqtgsW3e5be3UdqtQ2TLKGjAduxRcmr0dmWkVJZUgb7wTbl2PqFHNS2ktykm+hRaNnnWOMNIT0WNcfma12tRbuscqrPcEApGhzgY649vU1ZtLUwRKFiW0BP3nG6Z/oOi/jn6VILXhoYVMSMfnOSXkP8AtMa551OhtGnbco/Z/NuvMllULGP3kmfljXphPVvfrV8W8k1uhZWs9PgGUjlbP/AiPXFWL9tH0OyGo6q0cQjX5Mn9AK4DXPEV34iP2iVZLXSA21IlO15/x7DH50ltctauyNG91F/EVy1hYbo9MhfZNMowZiOqj29aq+IYo41isLVZAETay7eBnkZ7/jVbSrmJmAg8u1S3QqsRwUZMHj1zzSatcRKscEeDIOXl3nBPHQdB9OT71Dk+bQ3jTUUZlyoe2aF1DyMy4DnCkdxz1zxTrPVdNtrI/YbAxXUmC6rwCRnr/wDWqo940fDksSTgHBz9Pyo0GythPJe3eNsbkmNhyScnGM9OOvvW8VdamU3y6o6KLxJFbKsN0sayMMZU7s88fzrUhi8i1WUqRLK+6QHkqT0WuX0bS7W91aCO3dX3Hc+45Kgc4x257+4rub/cGUbQ4jY528HJrGslF2RpRbkrsoXQLN5RHG0njufXP4V33hrbLpURwOI9o579cVzgtFvMTCFoYYx+8J5woAIHH8WM8V2Fj5bWzQ2cfkRnhQwz6dh3rDmNZCC2Xc/ynrxnmqepafuiKnI3Hg1tyRbrdAwAZzg44/IVCkfmxK2DjHy5/OmmQzz/AFLS2XO3INY8rGEFZPlPYV6NqFoJImIXnPQiuZ1DTFmjIeMg/wAq0UiJI5WS5yeOeKb5zdutSX9jJZsdwZlzwQKqNL2rQzJ/M7yPz6CpYpIUTfuKnt71QeQdMZpm8KeMUwNBrnzDkk5PrUTNx/8AWqiZsGnrPk4zmmBM6uemMduagumZpWbgHHOOn4U8tUUnJ96QhYpAwHNOfbtZ3xgDJycCqSl2LCFgAD1IzUhgyQzks2c/N/h0pgWUKsoKHKkZBFSoodeearw8Aj0q1EcUAPsZ5bOYFHIHtXQQS/aIyWVSOwIrnHPJrY0lgqAseOlJoZeureMxI6J9xhkDuKnkVVjHlrjHSmSEx278Me+AcZFOSTzUV2wF4wAc1HKFxbm/dZfs9tbIo45J6+9Nkuo7e4ZZJCZjhtrI/Q/3cKewqFySHVYw0mP3ee3tTVkmklUsoDjIJA/I/wD66fKLmL4nMq7gm3nvxz/kUkgV2G7GCDnNRDfzuxx2zSDlsnJ+lSOxKiw7CFyp9Quf17VDPaRvGrhisi9GHWrMEO5dwBHr71LFGFI3q2DwSegp3CxlKJElVLjKEn5XXoamWZkfy5lyOmfWrF9DG0Mql9xOdpx0NY4kZxgtgr1B9adwsa8ZwQf3ZHQELg1WvR8xIwPQ4plrPkc/SlunDLxQVYhs5Pnxu5pLwzNcfL26Z9aplvLlznGTV4yZ+Yt2qhNGdfHcfMjOA3r61Wikb5ZCOfQVblVZDLbt1I3LWeriP5TkH3piLsmPvZ+8KiB5wGI9aWPbLatydy1VMdzKNqLt/wBo9qQ7lgN8/DZpwlIfAOSKjtrIpzI5ck9hxWhFCqrwKAuQiW6boQAO1E1xd7fljz9KsEAcLkn6U7JUcqDQO5lPPdMMeU+f900kVvdS/NJ8g9+tawJI5ABqRYywBPI+lBJnpCsS/KRnuTU8Vq0w8zAOOmRVzy0VTtjXPqRSNvZQN4UU7gQeWOFPbvTlXnHFSxvCiOJB19DxVZpJjKq26pJH65oAneJfLLM3GOc1VWKymAEFqkiDq+3j8M1adpHheNoQpPAwwIpLmQRQBY8ZyFAFSBAga0iAtwrIGyynk47/AErSjmSWEYbKkfnVSKPEhyQz9wOM06HfBI+xgUwAobGFPekxoYzBLh4VbAZQeOoPSneVwCC2frTN0aTO+d8j8/KKUC5lbESKhPd2/pTSYmxZV2p8zAD/AGhVZ5rZCflbJ9ximaivkx/vPPuZM42qwjT39/1qiiwzIfPtIIM9CZWYj9TT5SeY0YZDMMBgPYVdggGBkowzzgZOaqWYjEMSpEkkLA4ZF7jrVy3RRKVRd2T8gRufwHeiwcxO9sIz8oDkjIxUi5wMAL7AcipbGQySFORn1HXB6e3FXp9PkLeZEhQbTuDnnmqUTNyMWeOQyDckmzr1xjilt7UNC0kTt1JIY81pLArmS3IDsq8EnqPpU0USs4USIjHoSff6dK0UTNyZTt4pHkEZV8gcrk9xWrb2axZZgTz0POKnFkYWWRAxl2kLuzjp/KrccZ8sbWB46fh/+uiwFGOCQudkTbRwST/Kr0SSRo0SgfOPY8D61ZtIdynlhsI4z2qyIlZ/lXPoe3SkFzNSFUfAU7c8jORke9S+REfmSPjPJ96vyQLJHhwAR8xJ9aQINu3AAI5GPypCueVR3q24fFsojVsdeTn2obVolmkKu21uOvIIHp2rnpp/MBeKZEAB+8csp9cn61U0q2utUkf+z1M8atteYvtjB7jOOfwBquSKL5mzoTrCM+2KQhAeABu596J7+Aqj3EyqBxh+CRUZ0COOILe3jSDskKiNPxPJP6Vk3FrZi4FtbWyAA/OzfMxH1OTUc0R2Zr2euaBvPm6jGrnjyo1L8/hmrA1PSpkP2Y6hLjuLZuPxIqnpti0YwqgjucAAVuWdg7kbVJHoOBUSqpGipaHOG+uTdMy2Nzs7bkBJFW7VZwFkuEuIgeQPKP8ATNdLFoE8rbhsUY+7/Wr40Cdox5koz2yOlT9ZQewOJ1S7gjWG4h+04LZLyROqfTletLaa0jyhd0LtgYVJVbd+tdfdeH7plIDCTnI4NZl34fnZNt1brIgOCxUPn8DVRxEQdDsVJrxNgm8iQEcgg9CORyOnNaOnX/nwv5pdGQA+W2CW9xisZtE+yyl7MS2rnvC7KD/wHp+lZl1deIrSYMLr7QikgCRQOD67cZ/EVqpxmZuDid0kmn3DMGSNi+OwwB/nBrkPEV42i3JV9Pe3Y7j5iy7o3Xd1Xrk4xkcY+nNU4tbnkO64KoVG0FRuA57nqPyrUs9Sj1CNrPU4xJCT7EAf3gw6H8e9HIhKTRn2GqQXql7N1LDO5DwcfStK3nmhlFxau0Uyj74PH0I6EexqCfwhpaySX1pqMlo6HdhlDE+nPFRKjrIBHdIZAvzoBjP+0KmUexpGfc77wz4hF6q2d7tiu+ilfuyY9Pf2/LNa99ArfvFUZ/nXmKlgoDblZuQc8g+o9DXa+FdYlvoDa3fNzEu4ELgSL6/X1/8Ar1i4Gly3MCvAbB9SKajdQefap5oy0mRjmmpH87ZOOPSpsBAkZ3nfjnsah1/SG1eyVdypPHhrdwP9WR/T1HetOOFCpI6k9cVbt1Cw+Ycc5Az6d6a0FY4DT9ei0a4+x6hH9inJwfLG+2m/2gB0/D8RW201rfL5sV7bxn1Vx+u7FLr2n2d/JsvLdJ1Oeo5+ufWuN1HQ76wkeXTJFubdSMxy4DA9hu7/AM6rlT6i5mjtkimICtJbSt2wP8DiqV3atHLulurOAHoGX5v1OK8/vNW1K1cebb3Fm/dXiyD+dW4vEGlPbGS7uNQWfbgBMEZz9RT9jLuHtV2OruTZopaa7uJgByiEKv6YqOK/it41aC3FpCw/1hHzN+J5P61zp8Q6V5IZFu5JBgAybR+fP1p1rrmoOQNN0wSPj52IaRmBPTiqVLuL2l9jVTULiaeSGHah5O5yAxHrk4xWdq/i5NOsTb6ds1G9JIcROGSPH99ux+lVJfDPibxFIp1Bvs8Eh+9N8ox/uDnHHeqN7YXPhif7HLCjQtxHIgxHLj+Tex5+tWuVEpM5rUJtU1OV5tYWW5lP+pQ52R89vX8aRLnUraBFkhKhJMgSr1I4wc1rXV0rPvUgJ0A3biPaszUFVonaKMbip/h3Dn0qnr0LSsdBe6ql5aySXENqkhO35Y1+XjHHFYby26sqRO8uMKAeSPT2rMSOdoUaTc2RwAcdPpVvQv317En2dvvjkHCqR6jrUKKRrzXNS20uW4E7+X5kuSqKoywwM8Y/Gs8yXBuGWK3ILgZGMcj1z/L2rqtfW5t5oLWGba8QCl4yAQXyGGQenPU+9a6+F5mjluZbeC3kjgkkggaXczsilgRnrwCc8/rTg9LmdTQzfBCW9nDPetJi+kJhKBDxg+tdhY/Zb6DD28olzkkttPXjp6+lcp4F0HVL7X7WyS9cRXTM2W+6rFZCvJ4GcKwHHBr0LwtJbw3l1ZyeSZbd2V5G5Zipxx6jiuerB/Ea06iXulzT9PEiGOGH90WyylcBT9T17VuadBJHtU9F+UD04/8ArVWjR7wlULwwqQykDBc1p20MNsVSHJOCeec5PUn1rnsaORFbLdb3kmhCx4OBj5sjv+P9Km2t5jBcGPaCD3z6VNcSGC281V3FSC69cjuKehDRIEUjcucelWRczrq1VgPlBPX8azrizUoy7feujdQeMdBz9apTxLhiPxoC5wuq6euw7gMe9chq2kvFueBeh+Zf8K9VvbNJYmR1DKwwRWDd6avlbFU4UYBJzx9auMrCkjy1mwSDwR2NRF/mNdRrmhrIWdRtfHBrkboPbTeVMpWQdBjO73FbR1MyTIJxuxQ0kcQ+9n1IqBI7iXlsRL7jJNXbe2hUhghLYHzMc/l6U9gIlmlc7UjOP7zZA/xNOELMMzMXPYdFH4d/xq9tVvm7+9NZQTSuFiGOPC8cewFPVfqakRecU545Cy7GUDuCDzU3AiVCG7c1MnFOVQoG8BmHRsUKufb2qgIpSVO7sa0NOceQDu6VCLYuh+UVHbM1vN5b/cPQ4piNyBpnGA+Q3H4VoOu2ONeMVlWdzGq+X02H5jmtWwj+0XCbiWyc8nrSAr3aMJt0f3sA1ZTczMVCkfqKkuIWjlebbwW60kUqq4EgGOhpMBpGEwc0yNnD5+6KsTSAJtwMnpWX5jDUAWY+WqncKgtGweYtrKfqDzVKd9qtFbs2/Hc0qalLKxWOEbexPes69l3XL7OCRyvcU15hYtLJDFbjcyozD5hnnNZ7rvkZlzipIrUsfMkYE1dijDLjAAx1NO6HYzV3Rtg5GasK2U5qa7g2LuO01SkmWFCzMABSuMgnIM6rkcmpJJmGNoXb3JOKghWWZzLsIz0BGMCpxalv9Yxx6A4qriZSEmbjzI4wGPXA7e9OFnNNI0knygnIHetNIVTooGamEPHJxTuTYowWkcY781N5aqvyirBTCZBoRRgBuKYECx8jHrUxj2k8jPcUu35htzirC+WFwQST0oEVike3aMhj3pm0qnRj9RV9Y1+Ule/SlaNdxK8j60AUIEkaT5l47HFXkj/vfLx0xR5fzqo+Y54A7VK0ZUnd1NJsEiFl5B25x+NCR4BY8MRxxxUvT0qN2Zsruxn0FA7FKROdvBHRjUkO1QdqoPTFOkVR8rE5pjvxhV3e1OzJJDEzZZmwKqXOR5bLhh5g3DjpTnlnkO1V+Ueg4FJ9lkcFmDn14wBTUGS5oaJUWQlAAx455pXQKV3SbgcnCmpNsQXcFZV7ds/jSW9jeXFydjbUT5j3IUD5uBz2q1AhzG2ssKXAX7NOz7eeOBnjp/8ArqO5upN+yxhmdmONxXC1Shg1SLPmSmMSqXJReGUnjGecYrcs7fzljQfI/VSz43Efl+lNqwlIxVjLt/pN3Csisd3Jfae/Aok06zmchr65LtghkhGxc5xkZ4rZudDgj1JJkeIO5PmKoyfqcmkk01YUDPHthMp2SZ5OBzxk96hlXKdhJZxosKw3SRggMBIBx1J/E9qmvm0+4ullgtZUZefOEm3eMdMdsVbItIY3aCMOdpAkYdDjjr+NLY6fNNI0skTeSF3eYeg9f6UKAnPQ19LWG4so2jc+eyZVcYLDJyCccng81etLhZwsLO0bI+3c5xkdxiodHs3WFyysUVsgAHIBIGF9P/r1bv8ATkuIjcCRllVVO0k5wONwPU1oopGTZW+zyJuMQQxglSxHNCwScMo3tuGMnOAAMnpW5awyTBY5o1DKuG5zn3A7VLc2ccaDYzE478AVVyTKtoWDh0YOcY2g5zkcda1LWzaaQttUAZJ/LpTbGBY9wkfBGMAcnOCOa0PL8uVo1YADAznrUyAiiiRFDrIpLfMQo70NGeHZcHIwuf51OFy3cYxyKmlWLbhFIOeSTmpKKShcsGODuzUeFVCoXJyGJqQh1zuwEPQkdahE4VhkEADB7ZFBLPk+SXUtel2xjyLIH8D9fU+1eg/D6GPT7B7KORmG/eSRjOfasv7OkKKkKgRgYAHaptNmktb+KSNS4LYcex9PpSnPmVjpjGxu61dAOF2tzxnFULSINfMzAYA5xVnVX8tRcJ8y9cZ6iovD09vdXUMajaZDtI3Zxz3rK2hXU6fSbHzY1lmwqgcLWwJ4YkVUHNVnkAAUcD2qNnRMMWz6VzNXNUzSGoyADYqj8KcdSm7sPyrMEqn+Jce5oeaGNd0ksSD1ZwKXIh8xprqLiVZO46DOBVyLVlZNk0YOetc6l1btytxA/ptkBqUSDsfyp8iC5qXcdpcq23CntkVzmq6XwZcfN2I61pLIexqRn8xCrdaI3QHn+qWJVmnjUblySg4DZ6/jxTbdWlYOuUZwMODhs5/iHf6+ldHq0IWXDj5XGOnGa5+0G2ZhuVQrkfMODzXZCehzziR3kdxG6ySyNAo6Spyh57r1/WrOj3BEzLcPGdwBG1uo6cjPHNTak4ggdm27duW9MVixxlCrBDJCVC/OPmQ+meuP5fy1TujPlOhv45VRzBIieXh2aTO0L3HHXik0nUVZYbyA7JYn+7ng+30IqO2hLWYMIcpgr5bvuyPQ/wD16yo7WK2GLfdEhOTHnAB7kGpsrFJnr6ussMc8e7ZIoYEj1pkrBEDE49643wp4kbT4/sGoyE2TcJMRkw5PIbuV9+30rtU2MBuG5G+6SAQQawlHlNU7i2xBkRw4MRBIzg4I/pV61XzVJ5G7Jyw6Dt0qhdNGr28PkxvG5K5cjCcHGAevOK0zJyd685yD05qLlWMDXtsVwhZlJC4+UYBNZscZaDb/AHjlh61JqJaTUCrNuCZ3em70FSWiMZk2qTkjtVEmja27fY49yq4A+6w4HrVTxDo+n742msbRn2/K3lIxI7ZIFbkkTOkNv5OFkK4bGMDNUNchmjcNNuIK5Tf94DP4fypJsdjDjs9Nt8MLG1U9sRL1/AVs2rL5JEbrGSMfL8vH4VSEbOPMTsO9WoCPKyp2gN83cc0NsEid1GAxCls4UHv9KqX9jDc2rQXkMdzAxHmK6ggj1xVx5HXDofmU4Ax0J/P2p97YTS6NJB8yXEiMoYN9wkYBBH1zU6j0PMdR8OeGLi7uv7L1ae2aLhkETTR7uOAcD19TVGDwbfPpssvnDySScJBhiMdSCflrq9O0ebSNCnh+2Ib15NjyCVCSihsH1IPXOOhWqusa0ul2qi+2yFv9WqqzLkdT7ZGD+fqK6VexndHLrpUKww3CbWxLhlA56Z59PT8DVe3t47XV3UIGwd4APbgj8uR+FTpqESSRyJFticfOV6E+oqnrepW8MyXFsxeTICoV5IrNKTdje8UjUjaEPJLckHfkZxg+35EZ/CtH+09NmkiuDflZ2UbhInI7HDd64S4v57hHD2j+Xu3ZwTtq3p2m65PpsuoW1sZbYMAYyPmI9VHf8KtUmZyqRZq6jcX1hIkNlPG32fbGkm4jzEBGxl9SNqdv4frn0/whYXBuJNR1WSD7RIm1kiXCkkDkjop4HA4ryK2XxDfiK0t7VreJZA24x4VT65b+ld9a+IrjTJPJ1xVMXRb2HPlt/vjqn6j3FE4u1hJq56gkiqQORngZGKsQSqfugYxyT1rmdN1KF0Qqyyxn5lO7d+RrbguI2xsPXoDXM4mt7l0yF2+Xp6EYzUkbZJJ9eOapKwkbkkMOgzipROVAURtnpuBFTYZa2/OW3HGMbe2fWopEyeOlNaR1i++pfHfjJrOnurpYpYwQs2PlPpQCLMycEY4rPuIB5fyjj3rThYywqzcNgbvrUU68GmizltRswydOtcrrelJMPu4YdGA6V3l8MflWNcRZJbbn2qlKxPKeZ3EbwSmOVcHt70iNxx0rb8Q/6RetZ2dr9okXmRs7UT/gXc1gywSRSmGdCrdRk1qtTNqw/wA0NlV+Y+3Sp41J+9VNphH9z5sHHHSrelQarqc4g06zmuGP/POMkD6ntUsEiXnOOlSJ0rei8I65CjG6W1V1UnyixLZx04GKzb2xnsz+/iCc4+Vwwz6ZFSpx7j5WVim4VGwKmpCcVHIxrS5NiZJnCYVyAeoxSSwiVfftTI25xjirK9OKYhtlIoYLKMFM5wOWFdHYTR7UeNgABwOhrmrhSuJF4cVd0q4VjkMQevJoYjpTMk9u8bA/Q1lX2YdkajLcl+O3ap47hZHLRnjvxVuKJJ8CQEj1xUXKsY80zyAFCSPTqarzQXhUOF8tWHDNXR3tnHBECsn0AWo7Uxog85FbaMfMOgNHMNIxbZbyAAfZ94bncils/T0/GrNvbRY8ybKyMdz9+TVm/vbeNmdmVQe/ArnrzWnkYpbI0pzxg4B/GhXYzauDFCDtdWHt3qjJf/LiNST0xVCGO4f5riTOedo4A/xq1FGNw2rmnyhcUPNL984qSOFN3IyfU1rW+jXChGuFMKMMjPUj2FaAsrRV2JAXYH/WMefyHFTdIZhw2lxJny4/lHBParsGnjI81i3+yv8AjWrHbogVVHzdcVKkbE8cYqXMfKYuqWyxqrxoFH3fpWfkk45P4V1s9p50DIeOM9M5Nc4se0t7HpjpVwldEy0IvLbd8rcelLBAm87lI4PeraKoHue9RSqchs96sgjkXadwbApWxxgfNQ67f3hOQKbE+9hJnKqOcUxFgsCqqFxSOxKY3YH0qHzgXLBevAGf1pJrhEB3sAT0A5NHKwuOGCOW79uKSV2WMqjYYg4JGQD9Kz7jU1wFhjMhJ4wCTVm0tbi5glmlYptX5c9M1SgxcxKkhYbfvtjmmTuY1Z5HCKBkseMVGHVNkNrKWlLct0Uex7/rUCaPqGoSPLMZ5BuJAK7cr7AfT07VSpkOoAuo5AzwuZsdOMAn600l5M+ZL8vB45xWha6bFECHX8D2q0LCGSRRGMKf0FaKCRm5tlSNoVVEiXc2Pck/XFa/2W4ktkJDRqGDYIHb1zS6fZPFcB44d+T6cYrpJNNUxrIyA89Mc/Sh6Cuc4LXdlDudW54GAMVMLVUYKEMZdSjOvUe/tW8lmvzTpHvVThwwPzHp/X9KHsoymWQuMZB7ClcDl7jTxMqLInKPgE9x9PSkGnqbsOGIUj5e/wBRXVpaW6qVZdxfGG24x7e1VH08KVdlY84wvfn+dMWpjQ6WACyemDuPU+lMu7aNEWOQAISCRjI59utdIFfY6JhQP4lHP4/pVQ2PnXAYgsc9SDzzVKKJcjlzG3lbUgAKPuQyKMY5z8oHXp3rasI/9EEdxLvyvJ+7z1x7DNaUdhtkJbHI+7jBHIpYdPxKVD7l7/L/AI0+VC5i3ZQtGEgXcik7vkGc/VuoFPWJ7iaSFSkewHeoOCAfTP0q8wjgQrJuTgbUA6+pp0cjSZjKHPDFiM7h6Z7Vm3YqxRtoZIvMdw4A+WMuOck8n1I7U+5O5RJHMIlYHJcdMdqz/ETSxyLN5jxMVGNp+YsMkZHYY/lUFg15NbyXF1Idx2lRld7nOMsMYH1p9LiJrFHunAKsCMN5meG6jbWvEJISHJWJm7tkD0781Ut01W7t2Ro444j/AMtWk3bT6gnCj/PFENrbgxl7ua6mZ/LAjAxu7AE4H5KaTdxWZbmljOQGJ9ef0o23FwCI4yqZwWJCqD9TwalvIFspIhN5NvIQMLuEjnHckggfhis/U7hp4Z/3rHJ/vdBzkHnJ/wA8UkmynoSyRtkLNdHA+8sI4A/3m/wq9bpC9jcyQxxJJCI2WYjLhM4Y5OcdR0xXKCa2SUW4J6nAI4wRkH69KveDrjfeSWvRbyCWNUPrtLKfzUD8ap09CVPU8cg0m7WDdd/JgcrGpdq2dH8N210qvPFOobqsh2kfl0rbk1HTLdzlmkb6daZ/wkRWNvLt44xnC7myT+HFY2fY6OYtrpWmwkQPbGTIyg8lpAT9cY/WrlvZ7IlW4gRH7iNsqR+QrnJNeu4X3SXIyem3pj296b/wk86IDueQ8kBlzn2o9mw5jqWhhUfLGCPcVC9ugO5c4wMqOn1rkF8a3HkSv5O1wvCmPBJ9skVmnxtMCktxbXjow6K0an8RuyPypqiyec7koWYt8vHTIwan2/u/mVMY7jiuMsvElrqDrJGs9qo+8s8iY/A5FW77X/LtNmnfZ5bjP8Tg/L3+UE5NHsg5zb1dblNPMlnpDahIGH7lJBGSO5BbrWdFLGsSTy6HqOnTFfn3RhlB9CVz+eKh0bxBczMIr+yjTIGJ4chh9RyMdKua5qdxJZC3GbN5SdzK4ben+9jj1wOT60/ZrZoFNlOfWLW2mdZriNQp5yw/TnNPt/EWlyMFW9h3H+Etg/rTNNsfDzF1kv5WnkJHmTvhiD2zxUl94J0m4tjNa7J2xyB3Prmo9nFsv2khus3Ub2fnB0ZQ3UHNYloB/ryCm1vnBUHcKdD4bbTZGgN1ewQS4UiPfhCT97uPrniovEuj69axSQ6TffbrcfLm3VfOiI/2QOv0quRR0uCnzFLVtV0+TUU057uFdpBkVmxu54T8a1rG6t/LZXEMgYHKhgQR6cV5idFuYJDNJNIkgbcuAQwb1IPfNdjpCy3lkt9fWrQyJkfMuGY+oPXBrRxVtGK7NrSLsx3ZtVztJ4/wqDW7f7OrG2jAU8gE/KpJ5/nUGkK010k0eN28ZyPu8cj64NWdemR7PZHIj+e3lRkHvnB/Ln8qjqPoMVFmt45GZtzKG6eo96tadqWs6WiR6bqAit0PEEkSyIPpnlfoDikj8nbtOMDgY9KcGhh+ZQCO4NAI7jwjrsesxyRapFaxXsBDx7M7ZF7sM9CDjgnvWnfahGIpfs752j73bPevNtK1CO11GN9+xeVZh0APr7dK7y3hNxCzN1xyD1rGUbO5omUIYyIxnljyT61fsNyzIwUsFPI/rTDFsbBq5Yoyyo6kjkAkHGOe9IC3PPcSXL+Y28ohIAbd75yRz1qC7Hn2/JPyybstzxT7QMLg+Z/ECCzHrnjqauvpbx7fOdHj5wEPPTjrUjMc7VRYYk+7k8kgZqW3gyTLGfLOclOcNjv61d0+wiinlVmV+gIBxyRnH86s3c9jZIcIu8j5FL8n16/54pDKSRzDEixsMtjJBFaUnkmBRe7oY2bDSJuyccgDnGaoW19JdRELcSEk7Tt3Jjn0wKsyRw+epmVmaEZEjuWPIz1NPlFe5zGreFFvtYfUtM1CfTHuhIJYoSQNrHlcgjg5JK9KzbnwLpk1i8HnH7QMqJgBgEHj5fTrXZ3EatK7xMi4BQBR0Zgc/wA6YYcDMexI0U7uOTx1zWntGkRyLc8Kv/C3iaPUp7CERCBCAJBIoUjj8f0rc8PeD7fTbmK8vbr7RcKMhAuEVvr1aujuZGW9mWbO8tubPJ56UwOcljnaT+dV7RtByosbtwbJyD1GOtNLM0ePugcACogc9eRSs2FPNRdlDJNq7i2WPrnNV3wQRjIPY1LhVPzGq9wzFhtwF5z600xmdFHdaTL52jSrCmctaP8A6l/cf3D7jj2rpfD3iyK4n+yzI1neKMtC7cn3Q9GHuKw3XIPU1VvoLe6g8i4iWRM7hnqp9Qex9xT0e4tj06HV9rbplMkWP9YvLKfcVqrd+ZbiSP8AeofushzmvH9M17UtHKrP5mpWYJO8H9/GP/Zx+R+tddo2t295ELjSrhfn7jkZ9GXt/Ss5Uy1I6yKa8EoPl5HPVqslGm+aUjOen9Kx9O1pXcQ3qpbz9gWG1z7GtJ5wrdQDWbiWmWo3ZdyuuBnj/Go5ZFAPPWqNxdhUyJQpyO2Qaz7rUlztUj8+9SWtSa+kyTWJrcjJp05jJD7DggZI47e+Kvxie4z5UTuOvApmq6ZMtzY27As8/mZQegUA/X736VLkkXymbZ6dFa2a20Klmxuc45Zj1JqVvBV5rMeTEYEx/rGGD+ArufDemiy0wNcJuuXwz7xnaPQD+daNzeMg2qNvHA6dKXtGJxOO0nwnp2n6P/Zd1D9uXfvYyQp8rflz+Oa1LS8TTbZ4beGFY8cHJRTj1UcVavrmRsBkD7uRlcjNVp45ZYS0kSAHueP0zisZSuaxgMvheXdr9p3xx7F6IwXcvXGMdKzr1IjsWbbu2pLEcAhT0IJ9xk1oLu8oiS58sgYAVciqCw281tJHJMxeNg4CDquQDwB9aSHYoT6bpt3KrXVsDIx2sykqegGQc81y+t+HrizlP2RZLmAcF8DKng8gexFdkokSRYPPjLOd68LuUDOc5/D8KqardNBp19qExCr5bO2wDsnr9B/OtYVGmROmmeckskhU5BBwc9qs2820/wAqzrNf9CgXc5byxkucsTjmnhyOM4IruOPQvXMzyEZqmry28hkjyVPUVCt0Wba/PoRUsMhZyBhl7EH9KANnSL5G+VSF9q3oL5YEzhSMdzXGvHbsobYfM+mD+dDZ2YZ5SPQuTScUUdFe69CwYeeMd1HJzWVc6xNIpEUYQY++55H4f41lrGqgeWgX1wMUohLMF4o5ROTEDTXcmS5c+rc4/CtO2twnCJlj3qfStPknyIV+VfvN/hXR6bp/2Ut5qAvjrQ5JIErmTb6XcN8zrtT1Y8/gK6LS7WztolmjWOaUj5WPIU+tTwj5g3fpn2qaGHBxwoBrGU2y1FChJJiZJGZmPc9amjtxj5iRUnygbc4oGGBLbsgdqgsYOvK4pyKit079aJOm7jJHrTBjd8/IHOaAJl28ljlewHauc1WIR3DbQAkhyPr3rZldcDdux2B71S12SOGyDts82OfBVmx8pX3+lXDciexkRgx+9RXAy+ar3GqRnLKm4k43Z2qPxNc9qfiC7eR4rK0uLh14Pkxtt/MjJ+oFdSg2c7mjpWkSGF1lYDcepPY1RlvreFSIopJfVh90fieKqeGrHVLp2n1SwKhsGJByfqQT/X8K6PUNC85I2YS79rNvVSQvBOOO/FaKCW5DmznG1F5UYhSi+vQg+wqGKKGdWLS7dnOwk/P7GuhS10G1mEdxdQ7kxufy2kx+WQP/AK9VteiiuGEmm+YIGHyiVcZ59Bx/OtFZENtnP2lzO0wjCNEu4hUUdR9f8a7bRWtfK8mATQkgFmcbST1IB71xMGn+IrS5ikbS2mti3BWL5vz7Dv0r0rR9L3RRM8TIDggKwKnr3BqnZiuVZrK1ilJWAyOTvCAcg/41pxTzIsLSpHbI/wAgd2O4+/Xp/jViPYLh44IQ6R4HK4G889TUWo2sl46yT5VVGCqjoeBgZqeUVyi8Fkt04UyTHP8AEMD8Par1tDl8DaqbcjjAB9eOv1q3Fp6C3jG1sqMDIq9a2Sld0i54OADg9eKZNynHGyRiNY3LudoJGAxHUVYCypG1v5qxlyx5TJHPRfwq7cRthoTy5GELHODxyKhhhUSpvkQsDwzDpxUspBHawxxosbOYyMnd3Iq0iKVCklMfjkfWoosTOkXl+UGPzEjCj6fjV4xY2lCcn2HT1rMZVEIWP7xIC8k9AM//AK6bKrXRLcnGSFIxnk/l0qfyo5n8uRh1wVPH0OMdfaoUWOCddqzMn3R0PPTt2pxBmei4iAVOvB4xk96lRTtLjcNqjkHH51PcQiO53LkKegbHGfX3p+8RhlfAjwARjj61pczaKroDluBz97POKbOu18g7zjHA9q0I7WS6ysadPvEEABQfUngZprWWxT5xPsIxn9Tx+hpcyDlZXicIwaV5G6dBnFSx75HYW9u5yMmVxgDrxuJx696gGoJHfrZR2NxE6cmTy92eOoY8D6jHNYc2rIdUW6vL+xkAc5jupN6EA7SDkYPOe9PkbBNGu7WNnBuvLxAp/ghw5b8cY/Q1XuNXZZnh0vTIWWJyguJDuBx39B+GKk1nxp4Me5Wz1XTYJGiQKlxBADCoI4UMvIHtgiq914DXxDp66vouumW3lBZbJyfKiPZQVwR9CKmKS+I05G/hF0uHU/EOufZYJJp2jfdIyn9yiA92B557c5rul0zQfC8RvLxkEwYbrmQckkdFUd+PTPvWt4csrDwz4fFvaOodF3TSAEbjjknPIA5x7fjXknjHXZ9f1Qm0miMEWVgiPUju+B1J/pU61HZbFW9nHmkemaZ4s8F63dppy3ELTMwWNbq3K7j2ALDH61jfEnwzFp9hcaxpEflqjKbmDkkZOA6knjk4I6c9q8lghnXUkj3SCad1CogJJJO3oOScnP4V7548kfT/AALcreskjyRLb4klAzKxAC/TqfwqnD2clZmPNzI8VWSS5dbqUh/s5VmUHjAPcj6cdOtXbMyaXqVreb3mEF3GSSQMAPg8Z9D+lZckV6ZTFauIUmOXjSQbWOOmOSe9dKfDtxKzXVzKkI2ngkk46/4VtJpbmSTZ4tq3iLSLNQtxMgmHVIwWJ/KuYvPGm5yILIFSeDI5GPwFS6h4fs22x+WYivO5Dy31Pei20+1tW2rboCO7DJ/M1kpJHVy3KJ1TxRqMf+jrcLFn/ljFtH5nn9ahbR9fuRmZnOevmT12Om3JDiJunQc8Va1C3MTDptYZBFS6rXQtQRxmnaO9jmS/sBexdGWGUh1HqAMZ+lb2maX4V1CMNb2qOw6qZXDD2IJzVpV5qlqWmQ3GXQGK4Ays0Z2sPx70KpcTiaH/AAjuiiX93p4VcdPNdsH8TTk8OWTxsotbadT03blP/jrCubt9Y1uwYxuyXirx83yv/ga0rPxfZ7lW5Wa1lPB8xflH402mQSz6HBbZMFq1sw/iguHj/nuqBZdbjkaGz1W9QnjbLKZVI/74Fbya7Z3S4SSKX1IwQaRbiwlnVnhx6kLRsBlWWr+KLYsktjpmpoD8wz5bn27fyqdPF628hNxa3+jvxwE8yEH6jpWtKdPkYBWAboQO4phitNj+WFHIyA1HMh2NjSPFzXcW6K5trvH3WRufxB5Bqu9tLNq82pWGpaja3MxDSoVDR5x156Vg3Oj6NPI8jxi2nHIltzsb6nH9anTU9V00Kskp1ewGM5GyZB9Bw36H2o0ApeNLfxBf+IViW2S5+TzEmQBZGXOOccE/zpkNxqS2cH20TiJ8KkjxsGBI4Bz/AD+ldv4fv7G+i+0abcSM+MMj87T6EHvV7UbaHWbKSxvG8mRiGjdRhlKnik5W0sNJnIWRh0mxe7u5wqdQf89TWRI0+pXX2248y2QLi1h7qD1dvc+naqfxC0q6GpxWrXDIuN0W9sDOcE4z9OayLOTU7FnkW4+2q+A8UhOSB6E9DVRirXC51EVy0eFmIU9A46N9fQ1aBOOSDWdbXUN7arND0IwysOR6ginI5tcNkmHPTuv/ANb+VFgLpGR16iu38G60JoFtZzi4hUdTy6jgH3HY+lcdbqkuG3AKenFTGLZOJIJijp8yup6H/PasppMuLseoyNDMMqvzd8dKt2CxtC3HzGuEsPFGlxCOK+vFtp1bLpIxXnGPlPAYV1enalYyBGS4cg5OQeo/ziudxkjZWN6KACEqAFPX/PpSXU2xyXbcc/L7e1U5NSzlY5WUZ7dx71Se83ffTcAf4qlJjbLyXOFbbHtJYsSR39qp3kNvckvPErkD5cqDiofO3ElVZUB6Dv8A/WpGlxwSc+lWkRcnjWK3RfLXGD8vsfbPAoa4kUbtxJbqDzVRpvl3Hiq012FyQck9KYF2W9aNVLSYCj5fr3Jpj6lG6BXkbDgjjPQ9awry4jzunlA44Hdj6D1rOkka4kDJEYI8DB/i+uO340coXF8T3tomtW8aSEPLGq7T/GRu6e+BT4GLBQMAYyDWNrmhrfLHMJLg3EDrJHiQDOD09s9M1B4d15dQWbzLVrOSOTDxOeQc9v0/Or5dNBX11OnXpyTTCQTyDQswZRkYJpkrbe9SXYbJ1wDUDt1FOL4HPWomYcmkAh9aq3PJ9BUxfrUTYYEmmFit0bI6+tQSWeyX7VazPaXhx++j/iHow6MPrU8UqzeYtrHJcyKPuxLu59M9K6Dw34N13VoxNfwpp0B5Cu3zkehweP0o57By3MJfE7n/AELXrbcQDiWPJQj19UPsfzrc0q88QZA0mNtQs+nlynaUz3Dngiu107wDoFvGv2uEX7L8wE2GQH2Xpn36+9dLBBbQ7UjijjCjAVRwPasZ110Rcadupy1joN/dRh764WENjMaHcfzrY03RdOidmMG8pwCT3zV+4dYl4XAZiBgdKrWV1tjkRlJO7cOPWuaU22dCjoaO2GGPZHGoX2rC1Blm8Y6dtYL5MErAD3wP6VcE8kzkqUUrgYPesZJS/jVupWKxCnBzhi+f8KhMrlOrR9wKEjOPpmqjNmVldcvj6fnQJm29cMB+NQna0hYgu/f60mFiaKHOc4Y5znsKnkSNx8ylx6Acn/Cmwhmiy2AD+FXrRbdcZkUsOQM4B+ppxi5EynymdCs8asLeziUZyd2Bn61g38CGZmnjWMj5nXHDZbsfpk/hXc3GwoNxUIPQAfr1NZepWelzwNGwKsRjKHnv/jWnsZE+2Ryl3ZlZlmaaOUqQCGGCVPGM/wCNZGsbk0a8iV4/9TIRIBllG04x2OK6SW1u4Y5UtnSYMcIHOGA/lWe1snkG2kiKh1KHcuQQV6ZHuBUqLTL500eRxSAxKeuVBz07VLcqqgTdujc9KqR+YoWN02OOGUHO0jtVxHMm+KTncME16VjhK8dqdglcqIycBgeh96keWFdiqGwoxnGfm/CmWina6rJsK84JyHxT5nD7mjjMQK7ipHBI7jFIZbiTdhlbcPXNTCFQMtk/jWZbBzcKqztGrMAWHUVvaxNCGj27QfLGcd+TSGjPl4X5QMVc0uweULIw2oT948ZHtVKyP2qfofLXqfX2rp4l+6qj5VAAHoKTdhpamhp7RwhBGoCj8AB6AVdHzNlst/OqNqFyNxwScKMVoxDgHPJGDWDZoTRBWbB4VRn1FWYiikt1IGQCf1qHIBAHbinBgEZmwo7k8CpGOl+bIwD0OM0jswGFGSD0FZ1zren27bI5DPJ/diG79eg/Gsu/1nUvJMieRYxer/O+PX0rSNOUiXNI6OWZYod8kqRp3Z+AKy7jxBZxHbDm4f8A2fu/nXGz65Z/aljTzr+ZujP82PoO1WEvnuiI1jmiUnhQoD/ie30reOF7mMq/Y1L7WL2VjskEJIOBGPmP9apXdhezN50ahlxkzO2Wx3wvUnrjn8KS41G30uO2cWqs5jyoDcn1y3XJrW0HV7jU0dhafZIUQ5fAwDx0+Xvn1rojT5dkYupfcxYtGaT95qU/kJGf3e8YyfYcAH36+9SWccVi5ksbd7qeVSHefIVB7A9fxFW768M0qQsPOMbbt4GFzzg46d6V2urv5FUKM8/LWqiZtizazdxiGOBIEcjEkqJlsHqBmtm9uy+jP9nV5GnjXaASSASRj9D+dQ2XhIKqXOoXv2aLrITjg+grSsb63s4pI7G3MmCfLnlJ3fUDPH5ilyoXMYNt4UuJmiW4WGAOdyxSSKpbHseSMKa6jw5p1jas8QmaVnxjEZMSN17dT0FVYry5bMUjudwwSB6n/PSp7aIRyFpZ/KAB2/xMTzx7dqbTC50U1gSkjLHkkgqFxknjk5FMaKORRtg80jHyHAP447ZNZUdtPJIhtpWQMmCBuUg1u+ZMl2kck8mAQR3yPTPXk4rNxaKvcpTmDzzGsgWQkggHA44xu745q1FbbQkghAj24IPPP/6+9ZkvmNdym+Qja52ggKMZz0H86uW900QCw424yR257Zp2ZF0XJfs8aIjLu5LF854A6YqrbXC3RVY1cLxnIAwOvararHdQNLGqIVC7l7q3+FNeLbL5sGINu5pQ3Q56e2PekMUo6Sm6l37F5BbuD0AFUW1CRINsEMaKCcMBknJz0+taF1cbohGib8kAdhWdDCqHc3yhs4AOfyoihNj7aa6YN9pZChIwAMGtCS4iAIiy5UbefTmstlO/oAmOXAqW2yZDy7HHAA4HrmiUQUiyWMkIZVVJUPTaBnt9aRWmbPBDZJB4AGOtRTq/8PyuOjDjp2x6UyW6ZiY1yjAlv8+1Kw7ks8qLHFCW/eSnuvzHvyB/Olt9si4HKr1GMH8q57XY/Oupthd23DGwHd0yM/StzSrd4LGASYjcpg/Nk5JPP5YpsEy7ZXUcd7HbeY3mkbHBGDhhgH65wfwq3NO3k/LtLY+YscBfU1gRR3H9oS3kiODvymcDaB0PXjj1rb1KBbmzlh4Kzw4OcjG4c/kc1FtR9DhvGXiG7jl/szTpfLaZcb+hYHjg8YzXUfAjw/4Y1Lw5Lf6lp1te6hDdtExlBkC8AqVX7vcjOOoPJrm7mXSrWH7NHM97eOuwyHD5PQgZ6AdOOtWtA1zUtIE1v4dKK1yqhmkhyIyM4KjkZ+9/hW7T5bIyT1PTRpfg3T4531XTdEhFvduY57q3iUIHIkVRkZz85Ax2Wtgaxpl3aSrpur2d06wny0jkRwpxxhR9RXjmo6bdalJ9q1bU5Lu4RT8svGDjAA6Afka3NPt7fwp4fM6pFHqt8hCgKT5Qxxk/gPxrFx89TWG/kP8AFXi288P6vY6ZbxC5RI8XFxdq2ZWIyAGH6+59qbpdl4a8ZGSS10uexvEX95LAu0DODyV+U/iATWR4X1Cze4+za/qUzacwZ2iaMuHPQKPvMpOScjb0xXWvr03ltb+GtNj0+0HyxTXO1VXt8qDp9WyaHHlWhp7a712LPhXw3p/h4G7upbnULtFO12GdvX7i56n1/lXE+PdevdavnSfT3t7KAfuoJSVCMersO57DsOlarTtaSvLqHia4nmYkSLbDP/oXH5A1lz3tvJMTbaSLuYsMz3jeZIB+PH6VUE73epnUcGvdMrSLS5llV7GznvCox52wBB7lm4rQnaSFVj1XVoY2dSTDaK0zg8dOi8Y9DU7x6hfRiO8vHMY6xRkhfpyc/jioJooIbjZDao12wyI41O7GDyzfwr05PXtmreu5krLY8QXyrg7jgkdc9qZqdlNDKGP7xGYlJMYGMZP5VkaRrUUc4h1JBbTHgOD+7k/HtXSfvJ4AZYzIoBxhshR6isWrHQjJSNuJI2Lxjkso6fWtmCQXFkYwC7KMjABz6+9Mgtd6ySW52jbjHv8AShBLHvcr5e0ZJJC7s1mzSLK0qbGIqGT5gB6VdlG4noT2qL7FeOCUtZ3x1KoTigDn9ag6XCjHZx/WqtttY4kUOuO4ro57OXDRzW8qBhg7lxj3rA+w3qTFUtpXGcAquc1rG9iGtSOfS7GY7vs6xn1j+U/pTUsLiJgbXU7uL0y26tKOzvQmWsrkD1MTY/lTR8jncCPrVKTCyKJn12EfLqkcnu8Iz+dRvf8AiAKG+02pPb5Dmrkrqfu4/Cq7MCT83600xWKsuoa8x3NcWo+iVWm1DW3YhtWkQdMRDaP0xV91AbGQao3kYVsDFUmTYi02/wBS0m/+3211JI+f3qsx/eD3r2jw7q1rrGl29xtaQSL1PUHuPrnivFYIZZ51hgRpJGOFVRkk16j4PsZNH02C23q8hkLSFT8oJPOPpj+dTUtYqF7l3xT4fm1byVguNjQ/dWUna6n+Ekc9a8/uYnhnKSZV1OGHPBr0nxVdahZ6Qbux8tpIpQfLKElweNo9Dk15pqN82qa5eXRTyziNSuc4IXB/Ws4NtFyRNaK0N2s0JA3kLIp6N6H61sTKpXa38RxWJu2pxwR0I9a1NMvFvrXeV2zxttlX0PY/Q1epDHwXBsX7+Tn5gP4ff6VsRSLIgZTwR2rJu0BhJx14NVtLumtZBG5Jjbp/smlygmdF2KsoIIxg8jFRKqwx+Uu+3jyCJIMoV57heo9+feno4cA8U/uMetItF+z1G+gC+XP9ojPOxmAbB9COD+n1ra0/Worj5dxVx96Nxhh+FcoIzGP3OB6oeFP+B96azPNmNZCrrkgMBvX3B9KhwTHdndLLIZFZZCqA8qP4qmkm3JztB9fSuGtNcvoQE+ytdKCQHjdFz9QxFXJ9W1QwLJHpywKxxvnlDY/BM/zFT7Njub891HEjM9wTjqWGKxr/AFKV8Lbr8rHHmtwB9B1P6CsW8XUbiQM13HL/ALyFQPoM4/GpIzNHGqyDzQO4PP49KagK5r2qKrkyuZZD1duuPb0/Cpgqhi+PmPGaybe6bzfL6DGQSafJd3MbeYql4/bnFHKwua/BHIH4Vj6xYhGa+toy88YL7e7eo/ED9BV21vo5hjcN3p0NWWbIqVeLKtdGRpt5I0UKzeWGdNylDkfT6j/Grok8zhjWPew/Y7t7m1i8yJ2IlhXjDH+NfQ+o71ftkn80w7TJMAM7R1ptaXGmyWQgDPWo93A966HT/C95dqJLhhbxn2ya6Gy0LTbNV+QSOP4j1rGVSKNFFs4O102+vHHk28pQ/wAQXjH1qXWNP0+zvYNPvFuQzPCzMWAUxs+D0z9MZ716Wu1BhUCjGAB2rkPiVp/m2VreQL+8RzCzkcAN93P0dR+dZ+0bNFBLc63S9M0zS4BDY2kcYB6hQDWj5u0lScdcZNYujXRutLtZmb52jUk/zqxPNuIQE7mPGKybL5TSkm3RFUyWxj6VVhkkUASHIznPcU6J90AmRhtBAYAjPP8ASoXY/dwepqGykgmnLvtY8gHFSQsFXIABxjPc1TkUqw3cEkBT3Oauw2u+JZXYDH3gW5H4VHUu9ipcLsG9d3mc854FZujzK2u6lJwCGjT6fKP61sPNbrK22QMxx8qJ1/ziszwhp730uq3294kkvHVWA5KrwP61SgxOaNt3VF3swA756fnTorjzGH2K3d2zhWQcZ9/Wr8Gj2MShpm8xiM4c5zj0FaFsoRAsarHEvRR2NWqZk6hlx6ffOfPuJNnO3AAOKilsGliLSXE0Z5+UEAiuhhUmRQGyCDxng981R1Dy90mDvdecDOfxNVZojmucxcWMasQt9cpIPVuoqlHJfiURm8YjpnrWhqSKX8xjhn+6Pf0rnLiRo7vZGcEsN+T2z2oUmVyo2Z7q6hwnnxmRjtVpLckfXAYfzrzjxnp/jXUL6ZbrxTFBYDKqLZHhQj3A7/ia77WZnhkYRsoOzkkZwTnpVLUdPb7DBLIzMPMBAY5J7k8/StITaJlBM4jTvBerpaoI5bZgF6mQliPXpWWzNDLIJBiRGKsPQg4r154rW300mRgkYT5nZucfWvGNQt7y0nkiuo2SWZ5J1DEZZWdiMfhW8J8xlOPKtBIFjWQfaiBFIDtbuDUglZkRVwUViqNnr7GqsH7uOOd23QhuYyeQaesqtK/lqRCzjCHgiqJLFtwHYrkFhnHajWZQ+r/ZIMk7UTOe5JP8iKSxZfM+c5DAA44qKy/0rxTcNgDy/mb2IRR/OmkDZ0Wm28cMeyIfL79TW9aJxzxwKyIikMYMjqoHcnFJdeJLe3+W3hNxIARnovU1Di5bFcyR1EKlR/COwA5/GkuNUsLVP3067wfuJyf06fjXn95r19eyCMyOu7hYoVOW/LrUEly9qwSQPGzZyo6j6mqjhu5Dr9jsbjxJdSyGOxtdq95JOfyH/wCukmtru6VZdUvmKnBCM4Vfyrh5dS1QR/ubmO3j+7+6I3Y+vJqqsE7RtNJ5pHAEjnLEn0z1reNBIxdVs7q91HRdPkCfbY2MQyEiUlSfc8Vn6jr1rflY45BFARh0W3bnpz1z2FczHbeVBIy7XZwFLMdzc89/p2rV0fSWd0aYyLFkbiByBWippEuZtadZ6fdRKluytK7suwptYdPlAGTwPzq9NYLCkarEI3L7Qwf5lxweh96g0O2lS4ENmvzuxGQCWYntkcZrqEG/Frcyjdnc+eSOnfr3/T2q7Mi5l/2BZ3NvBPNuaVsxosfG9tx4BI59K1dM0f7Bp8kLJ+9kY5weB02gdj0xTb1/IaO3tchW+ZZA2C3fHHYZ/PNaEF0Wl+y+ZlFGxQp/PI6etKzC6May0U2t6Gmn8lQ5+YEZkX/ZH+NbsUK29i00aRhWZf3kg5Ueo9fb+dPuILOzjju0t1a5kBO8yFkTb6H+gqtfalFeLHbyR2seHXY6jJc8hRjpnnpzVWbFcqajJDdzobhpZnVQsfmMSF/M9aEhZkPyg7eCAcYx7Vaksre3QSXlx5TBfliC7pWGfTov1NOt7hjbs3lrh+VEnJA6VdiWyJLdpNvmYjVc5C9x2x+NXZLWT7Kk2JGDLuLhOAvb8fWqRBEu5fMC5yC55PrWrpUr3DLbyzPJEylQrOdq4HGBSaYXGW0LLbQzzZVGcAY5PPOa19IkuWijR45AYjtZ3bO7ByMEnNYxmYb0tg2FP3iuMY44FbHhqYziQTOzOMEAjBPrx27VnJaXHF6mffrDDfXDs7Sfvm4J5Az0qS3RRBuj2Ku7aI+4561evdIgkvJbyZmVHOcE4CcdafJDapIuPLbGPljI6fh1qebsPlKkK3ENwJreEbQ3Un5WHfrWm3kz/NtUJt+dG/z9KivXEW1pJGjVvuv5RwPq3QVBZRlrifMwlxtLMMfMPQVL1KWgNHvSSWHMcaDOD2H9KrSyeVbi4Zd8jABQOg9f5mnR3ElvqNzAqRp5rq2FXOBj171U1WZUKKGaTsCq85HB+lUkSyDzZFPmRgod2SCc5/CrlleZ8zcgBU8bTgYPtWKDO2dgVR/tcmp7R5o9UUPKfJeJg/YAjGKtx0ITOiRfNjil7qxyCOxrMuLa6j1EMo4DfdB5b2HpU8UqeU0Tu284+XB6+3ar0pVosuChPB9ayNCJLfokg6gbgF5496kTcpKtDgHG0kYH40jSA7Qu4KEyG6ljTHl8ux89t4CqFBYfxY61IGTeanqVrqcG2G1W2bHm+bMFeQHjIHUfSt+4eS40h4LWTyXO5fMHIXJz0yO+R+IrLtbWOZjdTqrSBtq8ck4zmr9mm6ZhM0UWP3m52CKf9kkg/pQ0Cfc5geFYbU/a9Q1UgRcnydp3Y984H51c8K/2dJMx03z7iJYniE0pxghjk/huOMZ4rY1BtIeUC6P2sIMKkY+Xn3PPTvinWtyn2X7Pa2SWkHVfKQknqeXOeua05nJak2SehVRod8kzqshWMrF5gOCwI6dgf8aW9kW7n+3ajeALIFQQ28eSo9CzcDn0BpvlC4gMTIVVySQDgbfx5zTzbp8uB93GB24qVEbk7DTLDCxjs7G3R8cvIM59ORRcrM6AS3JxjGIzge49alzg5fHA2g9cinHBPIz7mmK7KkFnBD86xhmB4bFWlC7TuztPOBxSM6AKWcKGOBk9TRIUVSWyB70XZJBcSTqhjtFCS/32G7A9QO5/IU63SOKIhYxGWO5s4LMfUkd6ZJeQqhYsowOvpWLea/ZqWjt2e7l/uRZY/pwPzqRni9j4L1a+j2zwRRRntKc/oK6zwx8PZdOy0mq3TRdotoCj6E5Nd2gtoZGjCmWWP/lkmC30x2/HFa2lPFeafDc3FjNbPIPmgm27k9jtJFcjqyOzlOUtPC9iW/1cjk9yxOfyqzLoukw3K2jQ2slxJjbFKfmI/wB3ljxntXWqLWHcVjVVYYYZJX8icfpUSy2luC0McMQPBKKBn8qz5xcpxviPwjMLF77SlEE0Q3FI4Uy49uOtYr6Tr11EnnysqYG4BQueP/r/AKV6Lea/Y26sHlBfbkD1rj9V8RJl9oaBDwxGQR6Yx/SuilJvoRJWOPvPC2oTSNKDjgg7wG4rCuPC9+sbrcafbrJkfOQRgYznC8dfauqm1i3uL+SWW8lZSOA0pGPpzxVlr7S5sZcJx/Dc4P4c/pXSmZnM2uhX9jaK0txHCitwkPzs4+pxt/Wp9QeWCMSxtNc28YI3xgExjOOehIyfSt6Z7S4XaNRdAAAACp/PI5rkpPDd7aXL3mn6uwm3gwRvgA5PIJ3c/iKrRhqZMkizRySXGqQKUYBvPtFBH0yckVJpFha31wqi4SRS5TMcTqenBxyv4c9RU17pPjHVoha3lvAQW3bWZVII9MGvQ/CnhltJ0qJXhZZNo3ZGcGujD0I1Z8rZhiK7ow5rHnmn+H11eJnsbt1nj/1tvcREOv5f4Vdg8ENlWv7k7fSEcEfU/wCFegXunQzDDKUbOQyMUYH2ZcEVVSymii8v7VcSLkljKwbP6cfhXTUyuon7j0OWnmsGveWpzlpptlYRMlhAiPjG88sfq3WrcYZY40yN+0A49ayLnWDb3NyFglnt4+uxDn3IPQ1n634vay06ObTbSSd5OBNIuFjb0I65/SvKlTknY9WNRSVzf8W+II9E0rLOJLsr+5T1P94+wrzfRxI0Us8hJaZyxY9z3rPia51TUWutSuXeRzznnPsPQVv7VWLCrgAYAFPlUVYd7j0AKEGoYS9rcLdQ5LLkOg/5aL3X6+nvUseSvpmlkj2AdM96EBuwywzwLJG26NxkGs25jxI3cVBps7W9wYy37qQ9PRvb61ozLuyeDnkUyQ0q8ZT9mlzkfdz1I9K3InUjg1y0u4yBs/MBwfQitjTbpZogW4bv9amSKizV4wf0xUcqLIAJFVx6MAf50ik0/OR6GoKGMq9OgHQDtU1tcPFmOT95C3UelQnrSigEXLqBY1WSOTfC3QjsfSoBx3yKns7mNV8mZdyHjHaopU8ttv8AAfut/SlcbEeJJVAZQxqhd2F2u5rK42Z6qxPT6j/Cr6ttNSrKzDtjp0p3FY52HUbiylSHUY2QZyrsOWHse9dLYajDNCHDFlI4bHWoZooZ4WjmRX9A3Ss57K609HfTZFMZ58mQEqPp6UNXBaGqY1nkaXcMMfmHau20iGO00+FY9pby13PjliRnrXllprUqgrfW4iAxvKA4/GvQdNvFn0m2liYncgwQ3Axx0rlxKlFI6KFpM6i1n/dqmeB6mlmkbzBtHGefpWGtxN5fy4z6scVdimbf83yk9647nVymmsilcdfSqfiCOS70a5hjX940fyA/3h8w/UVNEcjcpGAMkmpIttwAArmMkgyKcD6j9KpMnQ5/whdm6sWhiYt9mYoeOdp5H+FdNYWkjskqtkbhyT8o571yNssmgeLxDcFPs2oDllBA3Z4611humClrWNpo+5zhR+PSrcbkuVloWPscpyvlr1wHGQMZ9OM0/ZFZiOO8kI926tnnpkmqyXFxI+ye5MMTdRF1Y+m7r+VWLRhFEWjC43HrgsfqTzTUERzMjhifz5ZLC0eMPjfLM7EdfTmrVvp0d0x+2Xk0zr1QAoMfzxVmS48xQFUYTBHPGf696rorRnCHCnlmI5H+eaqyRN2TTrbWaZtokDcjIGaxPADyjw6iojvI0khGB/tnmtl4U+zTFhJ8qMx5HJAP9ar+CXjt/Dlkq8ZjLMf+BH/GloO+hq6fFIVDXG5WDcZ69OtXG+VewPQ7hUYYSDIPOO3ehFaaPj5Qpx83f1pkiGRt4RWO0nlyeAf8mleVRcQIzBWcFdpxyMVK8AGR0BP5e9ZNxB5l8t0GZljZflxxgHue3f8AKkxoq6rbqfNMaFMsBGQePeudnjhju2aEJIT0bGQOefxBruLsAoPRvl9c1zV/Cqz7VG5mGcE4xyamxaehnPiQB5495KgOBx3qtIzXFyXdmWKE4VHbofXj8h+NbHyPEzKAQ3384PH9KrzRvLMkLKqx9Se2R/npTSHcZbl7to49pEKDLA/xn0FebfFstb+MrRUyzmxjKL2z5kgr0JpoYHIW8t9y5JxIOK81+JNxHqHiX7X9ttjFHbxwq0eWZiGdjgcY+8O9bUYvmMqslY5t2VfM80kXAfhe1TRtNPIxCYyyh1Xp9c1VmmhhA8mEOe7zHcfy6fzp9vdzsQrM5LH5tvXH07V1KBzuRoRtDakPdTBcZ+VRkmq51aC3nmnsYGDy53u7FiOew7VQ1Etku8gUnkKc8e1UorOWaYpa+ZO3GCikZ9ferjEhyZpXeo3RxLNDNsbK5Y9x2qE3UhhLSJvfG4fPgKOP8aWO1na2Mjs52OcjBxyOp7Z61YtrNZEC7GXd8p24+bB960UUQ2SeHrm6NzL5bLANhcuOoHfFXLqIy+dOryT/ADqEdgQADnnGa6bwJollJeK08e9Vx+7Gc9O7Y966PXvCkFvqczW/MMxDqCCwVuu3vkc/pT6geU6hZTI0RkzyAwGMHFa+habNdZMhkdFwABzgZHHPTtXYQvZrftNJZ22UQJ5kgL7sYXoSe3pilvmjuJ5JY4EX08tAoI+g6VSTuTcjsNEiYbPtFrawxpvZpGy2cewPINaWn2FkYfMkeW52DLcCNcY7YJz+OKr/AL+EKzKAQg43cMKjS+dpGCqMk/MBnj0/CqUSWy3eyB2WVIkgUdPKXaF6d+pNEDRoodN7bsL0x39qrIhe5BZWeJGDMq8nFbNqtuZNsLcAhkITGOnvyaqxPMSRWzThdvVeF3NwfY/TrirVtaBbmM26rKTypQZBX+lWreAwxjziCobGOcyHn8e3XFXLiKPzRnKsAu1DzhTklRn6/kBU3GZ+rW7XccVuk0UaRMWbr3HHA659c9qnXR9NtYFuZLqVAM8iTDHg8A84+gxSvbglxExVnIVgrMDjJA5ByD+tXdZ0RmtkmiQ7YkI2tjC49PWpv5jOU3Q/aGWJS0R+6GBB/wA+9TRfaRtX5NuCpVx2OOeOe1S2sCxyFvM8wZzxwCfWrHAIzjjnk4z+NaGbLM9vbXUiTFfs22NcF3O3OeuB1NW7KbT451bzVUAEL1yT61TN0u0KyqiY8vAyMe9R2oUszCNsgfKzDgikO5aup1niCooUjO73qJBteIrIEO7BKnBz702ZWjt1mCrv3EBTxn8Pw9fwqvcg5JLFSDk7XIxn3o5UFzXtNVeMtFdqbiFmGcN8y1o22paO6iRZlhcLsxL8jY/HrXIFydsamMYPLDls/wCGK0NCscaihlj89QAxTAYA44Y5445qJUo7lRmyje3E9xO8sErzQZ/dttIXaOmAasWN3d20mYXjkd2BdZDhSuPbv0/KtDWPIEkbQlVjkjGFQYXA4GBgf/Xp1tJa2sSSThVLD5YurvzwAB0p6W2DW4+3sbi6XzrqZVctvjhztUjBAGOp79CByKiv4E3pGBs2g8AfdH0qp/bMqyMTavCrNyrYwnTkHIPHFbNo63NnJ50aGQEBtv8AEvYjP1FRsMxUWNWKjt3xgmtOxt1mibCRMikgsx6fhVK5haK4MSrkcYI/SqszypPs3Z45AAGMVVrkmncLC83kqWZ4+WKggZq7GzNErMeD0BHbFZmkpcBzH5u4EZAwCfzPTrWxEsX2c7VZSvOD+tZyKTKzFciFsgYypz1PpmpLoTXGnERqInZgu5h0GcNwakt0UvueP5SP4qsLHHjZEwUdgvQH1qCjPtbVbcqA4LOOpGMnHOKkktSwUSAMuckE9varv+shVpUAbAJHoahlmVP7oJouKxRS0ht1KRttaViqFuTzyevbqavDaEMYB27Rwary3CZDEBgOntxUM97DEPMlmjQHpubrQ2wLLdjwB6Co3+YEE4FZ1/rFnax7p7qKL0DnaT+HWsO58UvJKIrK1ubnI4dY/LQ/i3P6UXEdP+7jX5iqD3qOe8gigaeRxFGD/rJWCqPzrlWbWZgQ1zb2UTfeWJDJJ/3239AKSDTbVZPMm8y7kz964YuT+fFArGpNr9g8he0WXUJsYDQISo/4EeB+FUJrnVrhxIqw2i+r/vW/+JFXAoXAUbRngKcCp9u5Pm6YrFzkaRijnra3S5nAuXuLo9czSfJ/3yMAVu20KIoSGNUGPuqMVBL5W/YykZPygA4PvVuB9yjoPpUczLsjlr/xfpOk2+JLq3tk7KSF/ICuU1L4w2tsxW0jmul9l2r+ZxXM6j4N02SE5muVuT/y1LFufcGsCbwjcWhLTlpkHeL/ADmtY06fUpuR0mo/GDWbjIs7GC34+9JIX/wrn7zx74vvzt/tSVB6QRhf5CmQ6fZJyIEYj+9z/Or0YVOFUL9BitEoLZBZmJJJ4ivyXmuNQmz1Lyt/jU1poetXXy+WM/8ATSUVuxdqvWcvlzKaTn2Hyo5c+FtS3YLWwP8AvZ/pQnhnUecSW36/4V28nzjd3qv0JNL2jDlRxF5ouoWarIY4ZUJx8jlSKjRNQRg0Ftexv0yl3/gK7O7TzIJIyf8AaFZES8gAjB6+1WqgnEzYtT8TWzboptRXHTe+/wDnmtXT/iT4m0+ZftarcIv8MilD+Y/wNOdOmDmo5VBTaygj3GaamTyJnWab8XNPuQseo6fLbnu6kOv6DP6V09l4h0zVLKR7G6ikJX5cNnB9xXjd3p1pIMmFQe5UbT+lUVsJ7aQT2N08bryOcH6V0RxE0rJnPLC0272O11DwnqDauJIWE6StveWIhSpPUAen403XPBWpafILjTFkuIpOJEb5gwJPB9R0/wDrU/wL4gvru6awuhsuVUt6Iy9yB2P04r0JJp0iVvM3pnhSeCPWueVRpm8YHh15b/Yb/C5Chjtz2PcH6Vu27LJCGK8EVY8eaRcW8l1fTSq0TyoYiBjO7tjtWXo0qtahecjNF7q5SVnYtKvy/jTZSSKfyeKHAVRuPWkMh2hhtPeta1ffACeXXhvrWaF+6RWhFIqmNuxG18foaZNhssY359c5qK3mW3ucrkRsQpGc/jV9FVpCjcVl3UfMi56DjmkCOmhcFOueKkWsfRZz5KRyHLKo5P8AEPWtUMaTRaZJuGaU9OKiLDbxkmhWBpWGPNSxMWUxsTg1F8hXqM/SlBUcbqkCSPJyjH5l9uo9aOlMZs4IOSO/+NRhi67uQe9FgLGfzpglZDg8g9OMVEj7Wp3mLjbVWAW7hiuI13Eqw6Ef1rpfCETNo5jZQWilIDL0IPOcVzAPHqD7U+zu7vTphcWL7f8AnpGVyjj3A/n2/SsqsHONiqcuSVz0O2iOwKz8t0GcVaVrePEbHB45IzXG2eqa9qcu6PSlkjTktFdMqAH6rzj611NvYzvHulmBOOif4n/CuT2VtzpVW+xf+2xQ/JHI8jN0Rf8ADrU6LqU0HyQpbrxgyN8x+oFV7WNbaIpGcHPzOev50l3eskL7SXyMjnPemkhXZl+MNPWTRlulleW7t5VfPAAX2/EVpaVqH2zTY7iZg5dOBnof/wBeaxgZp3KSsTE3UN6fSk8JOVW50/Pz20x28YwCP8QfzqrB0NyJ95UsMgcEE9v/ANWa0YFRkUMx3MflC8Cs9YpGUMuNrsc+1atqMSQrLsCEqpJ6ADH+H86TsIsWiuUIG7g4OPapvtSyPsVOONwPXFV7V2ktGVHUuc5IPTmrFvayKhkZhktwB0HtSYErlWhKbSd6kYz6isrwbIsmhWqq398dOo3GtseWibpWVO3JxXMeDdVt7Pw6sLN5kiTODgf59aXK2wvozrEjdXAxu9BV1F8uMNIQi9ieAa5C58UOuRGwUn+LHNZF9rks6CSS4MpPVNxyP6fqa0VMhs7i91HT4SBJcNKNuCITg557msyTxJBbo8dlHBao3J3ZZjxjr+FcHc6nJt5ZU9h2H171l3GvWcZPmXByp6s2Qf51ooroSzsb7XZjIZEkUnnBHHNc5rOqalskMEk3myDb5pbG3/vrn8qxdZ8QJaRK/mKxdA0QXB3A+n5+1cs+rahq11FDHDcOpJ3RoMk5zj9cdSapU7icjTurvWJExPq0CrH7meQH1+b5RWDLBp0uZru7ub+QHJa5lOz2wqnp7ZqPVmaN5Fcsnlnb5TsCyn3wTVErLcALG5ZsAKM5yBW0YWM5SZZudQZIxb2MaomMfulCL9MD+tU0uwp/fOQ27GSf6VPa6Pf3N5HHKDFA2N0mPlXIBx16gMK3ZdLt7GU2zbQ3kh1faMMwXJ7ZH4VWiJMe0/tC/UxW9uZ441IT93wQDnj3qxa6TqN9JHH5sMUWMt+9jAAJ75PWuv8ABsl3LBMtvbh5ki8+N3TAAHDqCR1PBz9afqlg1vq8lrcXqiE/MoAHlhDyvC9eMU7MLlKLw5ptpdx/bJ4JZWYts+ZyRjgYwPzP5Vdt4Z/t32W0ja3ZSzbkQDd16LjPaobfUrO1sylvb3MczptchlQZH4EkH8KqO8txchoAQc7RHGGzx9P6UlSvuw9p2R0+q6fprwql5/oUb8t82Hkb1KqDVaPT9D02WMWkEt5MoBEkx+TnnITHT61n2trqBjM0quO3mPxk/U9a1LGzJjzJIQVXg4JyfQ9KuNG3UzlVuTwJMpN47KWUZGWwPoq+3tXeTtDcaHbyyMXWSFXOzJYDA+nT61xi6fJMhYSuAoyxHXHv6V2Whwo+kLZvuk8sHawIwoJG0E9c4J454FXKKRCkziYJ7W31JZbPSWZwxLfaZCy5/wB0YA/Emrd6yw3b3XlwpI4DFI1IVOnGD/nmn+IWEM+2CFIih28A5HOc59eOvpxWe5ldF81twAwD6AVrGPUzcuhKZxPHvfhieQBj8zVcRM0nyR7cHG78P8atWS+YgToO7EcKK1dOto55kSXBXB3FRxV2sK5BZWMv2IyBtsK8tj5jVuGaJGQnh1yS27k/T06frVnWoY4sWsONhABZemPw/wA81nwQvn/VkkdCR1pWuBsaTeJG8zbWZ3AHHJBznJJq+0sJHlzNCXGGUfdAU4BI78HjPvWJaQtuDZLOSMbR39vWt9rOGGx3gExsu5wy556gdM44rKSLiyGRHuJ3t4SodhncAce4OfYY/GoIEuARD5MqwFw3EmFJq+jbpUk4CbfmxwuMnPH+etSTSZR1gCM4+QDcQBn6VFyhiWYTbPcINrDbtXLEE8c1nXcPkhjjCqeTxgflVr7ROZTDJLKWVtvyqArZwM+vrVC/W5kvXaLZJGRkrycMDg1UbktEcd5aELmUpIRkZyAfTGf5UzzWhABUb5funPIwM9O/akNvKuZdqjueAPyqW2fbkyMeDkufmNXYkm82V7dQ5AYt8vXg9cUxLGSYOdszE8jaOCPx7VZmMAC+dbiZg3yb+F/Lqav2BmkheWZUXnCqp4CgYxg0m7DSKdlYGcH92qIOrsMY+mKHEHmm3hdjIvRmBG4j09BWoXPMSY2gc/IcY/rVGEQpcYWFmO4kDoeKi7HYg1kXxkRowFeWMvIyH5uMfX/JrFt9KuWYvsfGeC3f0PPNdbhmj2sQhydp+9jP+f0pstku399cu2Bj5cDNCdgZjLp7LErs2SB0PStHR7ZY7dkkVmjJYAkcAZ7H/PSpRBbIgZlYj0Y0ouo/LxHHtRWKgAdB1oeoInkiiUb3dAQMAgHpVK6tY7icSqmAvTjAJ7n3oe4j+X5QXLYUZwWxT2mdvnOBk555qQIobab7RncYUXoIh1+pPWtWE+XEqZJGO/f3rLeYZ+eQseuOgFA1BShbadoHLnhR+NS9SjUd1XJ7Gqcl4iOcuEGK5fU/FGnI7xreCeUdI7Uea35/dH51Q/tG/vgWtrBLYYyJLt9xx/urRyhc6q51mFAVjZp2zjagzWHfeILaCcrdXMVu/Zd++TP+6oJ/OsC8tLq5x9r1Oadf+ecJ8qP/AL5HX8TUlpawWqYhgjjxydq8n6nqafKhXLdxq13eZ+x2tx5R482ZhGOvpyahFreOpkvr8hR8qpbqVP8A30cmrMLPGwHOT0IqVoT5LSK24+pqRopRWNukm+OAAg8M/wAz/iTV+DZ84GMjGM1XUNxufHsKsWqjzGAHBHPHWk0BMHG4rjn69RSgNubPTHA9KYfkuB24GadLMqsetQ0A9ky4+bAFSSt8vqPSqimRzhBz7mnM8alI2ZjMT8qIevr+FZyNExYg0jN5mcdgmR+ppGuhAWEwjCj7iplj+NWAyzE+Y4J9AeBStD5sWYwQOh9qzaNEeWG+W7hAjKpnoTmn3i/ukKZdwemcZrzeDWtUs+LqNbuPIw6nD/X3rodF8V2srhFuFR8Y2TjafwPSuh02hKXc3brTLS6G6SFVkPdeD+dZF5orxN+5ZiD03DP61t/bIpHJ8xVBHAJGDT4XhaTbuBbHGGyKkdzmmsbyLJaFmH+zzUY3KQGyv1GK7qztoZsKzZA+mK0Dotu6DKKfcVLlYpM4y0cPCOnT1qKUNyMV2Z8O27DEaiP6DFR/8IxFzuck/XFLmQ7nFEgEE4x3rJut0N26cbc8GvQ5fCaNkKz4Po1VrjwTHLIGZ3+X/aHNNSQmcNv46g0xm/vGu4XwfbqwLlyvu1WIvDmmRtu+yrJj+9kj/Cq50JI85ZWdtiKXb0UEmrtpoN/MQ00f2eI9Wk6/gOtd/JZQxOVhjWJSPuomP5U0ooRuMAevamphYytJ02102H9yDJMw+eY9T9PQVbs7zzLmS1RznPV+dp7DtVS7uDESqq2W6cVi614lttGR8Fbm+YELEvKqfV/8OtWotivYb8V9RUx2GkxyBpmfzpP9kAcfz/SuX0j93Oysx+YdO1Z/mXN3evqF7IZJpTuJNWIWKyrjAPbNaqNo2Ivrc6DoQOlJIpkU9gozUXmBmHbAFWYYri43Rwwu+R97HH51BdyNc7RVmLlCrHg1raZ4Vu54hJPcRRIewOTWodN0XS4fMvr22jC93fJP5/4VNwMK2ZpXjypDL8px60k2k6jM37uA/eJBYhf51JeeMtDth5NhHLdyluGCYX9cVBc69rhAaOxs4+4Lylv/AEGnZibRetNA1BDCzeWrLwQCTkfgK2YdHumAJZAPeuEm1vxhO7LHPaxjP3lUD+eTUmm3euTXGzUtYuM/w+Q4HP8A3zRysOZHcPo9wrfeT8DUMmnXUY/1eeccdfrWOkFw3K6rqRPtKpP5bauRafqC4d9W1FFyPvMrEj/vnNKxVye4s7hCPl/Kmi1kB/ec8ZwDzUuq61pumRpHPK73B5jgXLSt9QOn41kre61cZmn0618on5LZ5yGA9WwCCfaiwri3BVrkR/2lbwDdwrMMn9RWglpJCdm8SEj5e27/AOvVVtStmh8u/wBKnt177YxKg/75zx+FWrD+zZI2/su7jXv5Qb5Qf9zt+QosK5E6lGKsCD3BGCKFXJzV1vLMCwTQ+Xg8ODnvnGTyKrS200ZLopaMtxjr+XegZIIhsK7jzT/DOmm48Rxx3EhNsqM7jP3sDgVWE3HUcHBHvV7wvqEDaxFHvwclGU8Zzx/9eplezKjuegi5WGMJbKsaKuAFXjFTWlwCQrqxbByRwAKp20e043BkPbHSpVaaMMflPPy461xnSh12zuw+VhGx4FQTWck8ezayluBjqKtx5aJskggZBq7DKEZSzKqY5FIZS02yCLvdTkdAaoTSRaP40jlmUR2+oRBC5+6JBgc/p+dbU15BHnEnzHp35rlvHMlvfaPKHvIhNE3mRIHG7n7wx/npRqNWO4MOGyQoXsKS4ZfIKllU4OD71w2meMJLjSYFmUmZE8tyoPUcf0qpd6vfznI3BOwwB+uaagyG7HcR6hbaajlp1mdjuKqen+cVBdeJriRMQERoTke1cFNfzDma4giz/d61Uk1jT/NCT6k2D1IPAx7CtVTJ5jr73Vpmcma5575bJH51g2l4sa3EaeYyfaCUw3G3av8AWuX1LxDCrZtYyicndJ95veo7jXIbfVTBdSyiFYA6RRKB5jkZALZBAq1B32J5lZnUXmqRQofMkVB1A5Y4+n+NYlz4mtwSm4o2O4OfpgDrXPLqmpXd/wCXp/2eKe5bBk3LiP6M33R79fftVKG2El4YbWRr7DBFeFG2ljwBzz16ZrRU+5HObF7r090VjX7oH+rHUn1bH/16p3aXCXMQu8QpIu9EDeaQvsM8n64qe91K9nR9JljMSx/IbaC3CFmQ7dpxy3fP0qnfrLp161rLCiTQYUx7g208Ejjp15/KrUbEN3E1GGaN5DI0ykPtUPwxA9B+HanaW919nvLqGQr5SASMJgo2k45PU81GkF1dWzzJn93jcD0VPXJ9/wClbnhDw7dX5kDQ3BhZACwTg8jjLcetUkupN2c/PNNtdo5Xd2PzsvAyD1H+e9WtPTWLtAtvvkXksSFwAOpOegHFdgdDt9LmTyYYrgqp8zLAgD1Y9OucDHNacms3lx4fawttPgiwcyTYG4qcjoen1/xqkl0JbODgzCGNw0EiAkMojA/IjH51ZF4sj7lVGcKAvmfNz+ePSr0uhNNGscfL7T90ZI/zx+dQaTot/HqtnH5QVzIDk8qF7k+nHtTshcwtnd6gt1EUeZZIzhdpOAMY+mK2TY3awH7XLhYmwgPJx36Z44/Wr11p0n2xjbxIigZV5JTuByDjGMEYz1rqNLtLO7tV+0xusjAF4ywyPp7e9K4jidS0y3h0uO6jmWSRmKsp4KjsTV7wlp8NzbNNcyNFsfajLJtz+XWuxGh6Kr/vpGm8rC/vBgY/3e/5VnXMdrazSfYYcHPBcBgvHAANXDUmTsOS1to4DJHCMgD94e49qrsy7yq5CkcYGeakVTIwkmlkkkP8TSYH5dqfPEIypjQuxGQAOK2sZXJIbiYqiHywinOAvBPqeuTXQ6JcQ28aJFAQrY2YYKXJGOc/QdfSsPTLO4v1mC7PMixtVjjI9uPapEvXEcRSNU2jrj5iR35z3FTJXKRL4hh3uJzMkxk3ZEajIHHWsQ20ht2nZflDBTyAe/P6V3elqmq2IjuEU7hllQ4OT68cDv071ymr2q2GsvAq/u5EDR9Tnr15Apwl9kUo9SHTpVjXCwBm6AHmrkt0QhXILN/CnAH1NZcjPGI8fISTn1PPektfMklZFC4Azg/5zWliS8l8EdvMkSL5eFVckn1qzpll58zS3VylvHGVLCaT5iD7dqguNNjFq0dxCXkI4cfw9+AfyqtBZ3BVUjyUBwN3b86lodzutP8AscVkRFcw53EmSQ7M+mAe30zWfJe299m1trraNpV2HXr1+nFY1ppl1cXLec5Y4AU8HtxzWtpmkNHcZ2CWUjqRWTSW7LTJYY2gSKJWdwcEmRgxb2zUxU+cs00jYIO5c8e1W9zAeRcOm5eA4657g0eTbOGd1LFCQSRjB98474/OpGV1a3jDSCIkED5iTjmpXYAuI1Me5QpPf0GPSq/2iMR+UuQfmXA5qRLjC+cERypyyuM9f54/pTsK5EtuBEHnlEmMAgHnrTAkcc2VVfKZsgdMe1SwGWYnIClcZyeevpU6226YgxqigcHHzE+uc0CCKIlg21OPT1+tXPLjAjDKvzEA+uKiRY4ZB94kn8KjaRBJuOS4OQcDmgLj2u3aZRHMgVPlMWc4xnk/pSTxRmUSwE5/vDr+dVVkDKSqDJJzgYH+NSiTagDFM455osK4NJNvLGT5ewPY0j3aFdpfLjpwTzUIuo8lVjzz0xnP4Vn6hfQ2afvrmGE548x8t/3yOaWg9TTd9yEMwIrPuppEQRrMQM9iATmsw6pcSg/Y7G6uwD1cCBP1ySKrv/bUjYkuobTPJS1j+YD3dsmlzIfKzce5EQ8+byLYKu1ZZSF47gE4rOl1y0lAFp599IO0CHb/AN9tgVSs9JtDP500T3Ep53XLmRv1rXEQRcRRgAHopwDWcplRiZdzc65On+jwW2n5+Ul8zSf/ABI/KqMujyXka/2hJd3z8g+dJ8g9wo4ro3ViwLbMZ4GM0KjDCkg+hxWftGiuRGJFpbQRqkEKooGPl4FSLZyKMs6qMeprUuJFiBMhG0dcc0yHy54Q6RfKeMk4yKftGHIjOW3Cvww60NEN2WOSOa0Xtzn5FUcjgd6V7WME5YBvp0p84uUpIQ3zdCB2qxBu8nlSFOc5Hapf3USncqsoBzxVZboyACEAg8DHNDd9hWsKLdXcuzcE5CgYwKmEfksGUk5HAxT4beXjzCTnt6U6dY417Fh0z2NTrcZRllZpSPLC4GDiqt0zbMq2D3NWJI2Z8sw21VdgQ7N8qDP5UxEgJAyjcH3qItLGzsoJZl2k5xgVaigOxVPB44qU2rMygDjvSAr2twEuI5NuxieeQRW/p0m5/wB5ghu47n+tYV7agxsiymIngMvO386tQSTxWxiUGRwB869M+tTJIuLsfNbKw/hKgeoqJraCYHzIlb36GvRkjxF5bZ8v0NUbqxsWbcbKHOeu0D+XWl7Y35DirWG7sm8zTtSuIP8AZPI/LpV2HUfEBKr9mW82ngwDn8hx+lem+G/BH2p97aWWcqrBViLABhxkH2r0rwz4GaytFa6t0S4bPyZGIxngDtmsZYxXslcv2Gl2zxLQV8QSWgkk0rVoGB53RLsPtyQf0rfttY1C1XN1bMgH8Oc/h0r2mTwZLq+lpGkiWDh1dxIVyMdtwYAZ455rm/i14etdG01IoEsVdk3GRp3kLDqSAM5III65qI1pTlZoJRilozyvU/iRDYuY108yH0aTH9Kx7j4rakx/0fS7VB/tlm/qKydS0zThKZ5L4yk5IG0Kufx61h3CacrtuZBn/bz/ACrujSic7mzp5fib4jkPyx2MfusJ/qTTF+IPiPcS1zDkjjMSBRx3wM1ym61jOCyMPbkVJFJBKWSNd52/w9hVqlHsLnZtDx/4kZzuu4yMkgCBMfyrq/COu6rq+nyyzTR7o32n90BkEZ/xrzr7FdlgkVrcMCONsWf1rsPhzHdWV/Nb3NtIsU8e4ZGfnU+g6cE/lXHj4uNByp7oxr1Kig3Hc2bvWry3kEZiicA9SCCadHqks6eYqxAEccHGfciruqadDdAk5X1IOMfjUMGnw28PlwRIoJycDqa8aOZNQTe5wfXppanKalJNPKLabUlguGbL2+1oVZP+unJP6VYl8L299HEyXEdmkQ+WONFeME9Tkckn1JNZXxDltlvre0t3V5II/mwclMnhc/nx2zVTwdqtzbX6Ww2vG5G5HJGFHUg+uOfwr3aM5VKSntc9KjU54JyRb1vwreWc4+xCa9h2jL7ApDdxjPT3qbTfBupXaiS5kW1jHb7zV25unRIDao10zPiRNyqYx68nmnyzKWUTQqqkHcTx+RBxVe0lY6ORXMMafoWjwh7yeEbefMnfJP0FZGo+NLGJxBpdvJeN67di/h61r6h4J0nVbo3bXFyjv/013j9f8atWXgu1gHlw3qxZ/uxjP86pSXUXKzhrvVPE+puS9wLKM/wp8px9etLZaJbsfNu5ZbmQ92bj/H9a9FtfBOlr891f3D98AAD9KtNpPhm3jDbXYgjAEmXJHoBzQ5roCicTaWMSp5dnb4wcYWPOa17bwzrFxGI47EoM8F2wMfzrsbbVra1QrYaWQn8JIC5PvnmmS65rEsfyQ2tu3pkyD/2Woc5FcqMTT/AV4qn7VeRozkAhEJx+JxWtb+C/D9k3nXlw0hUfemk2p+mBWe412a/SebWZTAPvW8cYRW9sg7h+dc/f+B4dQuGmvdU1KcsSQJJ9232BOaE+7C3kdTqPirwdoq+St5BNInAjtU3k/iP8a5PUfEWr61If7LsRpVscg3M3zSsP9kdB+v1rS07wlptigEMfzAffbBb88VojSoM5wT+NNOKFyyOb0rTbWxJkjBknbl55Dl2/HtWmirnLc1rRaXDuH7vPrlqk+wwDG2MfjzRzgoM59yMnt6VXntre5YGaJXYdG6MPxHNdWNPhx/q0/wC+RS/ZY142jj2o50PkZyca31vkwXDSqOkc67uPQN1H45q7Z3lwkqK1tNBJjOxlLIfoR/8AWrokhVe7L6FRSCNOc8nsaTmilBmNNbLeSM0qPHJ1yox/+uotM06eyuS6qsmCpViMHit5VjKb2kVR71BPe2cAZfOhbnIIyW/Hjilz30Dks7nQ/wBtWqLyrl+u0AD+dV/+EgjWX5bcn/gfNck+ppJvKsGVepGF/maz9Q1uSJNqqwz0JIJrNUi/aJHdy+IrkgLFbwxgdCWyao3WsXcjBnnCnsF6VwsevboWWaZBID8pbIH6Cqtzq+xnJuC7Z44wPyzj9atUSXVO2v8AVl34uLxyx7DvWdPq1nCfL/dNnkgvn+Vci15DJasWvGkuHYDG0qiDvliOfoBWdLOFZkjlaRSRtwuB7+9aqiZuqzrX1Ga0tmntV+SUjOf4TnGazNQ8SXLgxozRvnDNkN+XYUzRd95od7DMvyqSRn0I/ocVh3cCxv5YVT6kHjNEIq7RVRuyfc1jqC3iLbx28stxKwHmAl2OD0AP9PSibTdbtrR7qbTbqOBGwzONvOcdDyaqaXNe2bR3lo/lyW5LowIBVvXnr2qzq1/qWpOraheSzkcqGOAvuAMCtNUzK/cyzmSU4Z3zjIwRkntW3qNqlxrFm+ohrWGe2AZzwFcKcjP1A4pPDBsrTXbea+jR4A2G3AnBPA4HvWnr9xvcWdmqgxTO8p6Lz/AM8nAOM1Mn7ysVFLldzmraOVZIWYsvI6fw884qys8sU0q2skyRyOCBnlsHjOOD3qYwq0CtiNOcMVbJ3Z9PpipreCGNHWYEBhkMynt2qyCK1aZpi0TSpOztvfdyQeMfXk9fWrBs7nG2b/W7i3zEEkHH657e9W4m3W0X3YGj+YIuMMfUjHPTHJJq8Gu3uY73yV+dQwY8BscZAH4daLMV0b/huz0jR9ImutTtLqeW+gb7PIsYKAdsHOQcjkYPStrwdeWE0Ysbq73SOhUIiYwTyB6dsfjXP614hvrnS0sNuy23blxg4z1HH41g27PBOZOSD/Dis/Zye5XOkd/rGmXFqvmQpmGRjIGxgls5AP04qtJpqyKZ7cKEIMsu51AXLcADPuevpUMuuX15YR2dw7zpGuEYsAB74A60YKoQsjunAEjDnvx+v14roVNmLki7bgrA3KerheeOwzUdrbyebNcMpkXOFVTyBgEn/OaizHCA89wyKzAc/jxVi01Iqht4wY4nJ+ZBz7kmtFAjmNJ2s/K+ZVSTH3C5+X6nr0qETCJY5FGUXldq9Tnt2/GiwhsQCJppANvBZeW59P61pSQG4RIGLlVx8ijI9hn8eo9adkK7KcE93cyBbUqpwAwVsAA+p49fWoXjkyRcTBQnBVWGQf8AIrWe6h0+2wf3SnhQg4PH9awPtUkk7TSuJN/LHIJz7jt3oQNl+CdbdN4ZIyAPm6t1xgL3PvmotQvrqdAo+UDGdzYzjqarKCy71UopJA+XjI9yaYPOmkCPJGDnA6jtjj8f6U7aiuTRPtG5mILD723b9eetPSWPyE5Iyx2kLnp2/wA+tRQ2ytcL8zHJ+8SFGB3z1rc8vzABAkbQhfvuc7jzyQfrQwKWmazfafumSFZopjuIODsXPO09e2cdDXRarYQauqzNLtkgG5GQn50Pcnp6flWWbdw6P8o2/eHUe4x+NaNr9pFgLONRhVcY6kg54OPrn8qhrW5SehkahZWjukkLFImHXdkFh1wO3rTbP+z4Z1ZtxCnntn8a0Y4VmDWmAG/hB4w3H9Kwp90UkiSYWQZXBOc+2elaRVyGzof7RtZWdfIOBgDjqB3qnLqTEslvbhcH1plgUazDNlTz16HBq3bxRoFkaNtxb5SD+tFgKH9pX7KJIGQHjAHOB9K1bWW+ljJiklfP90YA9c+9WrFdOs7QyyQLMyscbVDMeevT19qtCW4vm2fNaRlfl6gjn2rNvXYpGbEzNMySeZxnbjuepFa9puceUFz8m3cw/wAKhhVre6WBf3/ybjKy7QSDzxzk9Ocj6VegVVZZN7Fm5OP5VDaGkQx24mhlRkX/AFn8S4K8cY6UiW8dud0zB1KjDAkYwelWdw+chSoPXuTVS9uI44TukVCeB2I+lTzDZN58YkAiy+TksW3Y4ptw8jAGOQIe4wPxrBWVrZWk+0eTFjdvlkEak98k1SfxBYuGjtPtN9P2+zxfJn0Ltx+ODTEdBcXjCYAYIXp3z/hVd55CzOcADpkYUD6nisT7TrNwMCK009e7Emdx+fy/pUMOlW9xO0upXNzfv2M8uFH0UYFLnsPlNG417S4yYmu/Olzjy7VTK36cD86jjvNQuF2x6aYQeVe6k6j/AHF/xq3bx21tHst44olx0RQP5UM75O1CfpWbqFKBU+wXUsbR3epzNHwfLgAjX9OtTWmm2dsN0dvEmerFdzfmaR5LhRhsLzwB160kk7RfNHJ82OrcjPtzUXbLWhaKqWHzE7R3FIyjn5t2Rz2rLgvZJJ2PmYYnkY4zVlLhhlWwPUk0uVhdFyRT5ZVQqsBhWxwKQSSqsceA2Bh3z3x1xUaSAja2Pw5qSZpSgCFWJ9fSlyjuLI21f3joCOnFQ7fPXao+uWxkVny2k00v75N3tkYAq3DGtnEMnb6AHnFPlsLmGXUG4nCneOmM5pIHuoRskUyHH3nPNSWl9HdTtEnmEDjLdKkmRiy/MNoPancQkckzoS6ce1KLeVow+4L1+Xv7UpuFjISMb+TngjFE87qquXCY6DG7caEguIlu0lu32r5QwwVHOR/SohJ5MZjs7baAMBm7e9RyXUzDDPjPpTFuJOm44qkiWy/ayyCHdOTuPfPWqV1KrSl2ICj2plzNHtCx5yOpqOMq2OOc+lFkJMmKmRSCMAjpnmogyCRojEcJ/FjqauQjBG3k+tTmIFMupIHbFQ2UkRQoxyQuFJ9OalMbtkfN7dsVIAsSLtABP8IGMU2WdcjLggHDAHke5FS5Fcox4NqfPkj0qjqV5DptlJctlWx8ilsFz6CnXeoxNBL9lMssqgheMAN2znFchrun3dxHBJeagWZCdpYZOT2FRKRcYowrq80wWiMr3MYztYsqgFuOAO4HrmmaU1hdTqjTSSFjjKpj+ZqzfxW8lkrXEMKouf3ZA789VGRzWIdZ0rSXJiktocniKAZIP1/xNJQTRpzM+wLC30+20+A2+0QtErId/UbQBnseKqapc6fG/wC8ukACjuMsfTAr5fi+Kni5rQWWl6c9xAgxG024bR9RgY/Gsy7174kalMVaaKxVhy0UiL+uSa5VhalzV1Is+lbzxHp9oSGUCMfxu4AHv7V5J8WvHmm6tqIgW8t/KjhEfmCUMS2ScgZJI5rzs+Fby/2Saz4geZuuMtKR9Cx/pWlp/gvQ4mDSm4uh6PJtH5KB/OtadBQlzSdyZSurJGJfeIbGWXbshnjB4ZoHYrjsAx/rRceKtPyEtdEtZsno8SL/AI12UHh/QIRuXS7ZsHB3oXP6k1pW0NvboFtoYoVPaNQv8q6OdGfKecNr00yslv4RtcN0KQE4/ELVOB/EMYcxaROob/p3Ix+QFeqOeTuJz2zTlhhkQh3Xn3o512DlPL418T5DDSCTnILAg/8AoVPB8URvvXR9rA53c8f+P138iRRthpIgO3zDmo3uIM4eTIxxgZp3T6BY45db8Ux8y+H2lx3Ab+madH4muN3/ABNNJ1G3THWME4/MCulluFXcUQ5HTimtfy7R85XA5AOBU+ypv7JHJE5630Hw5qyrNE17C7Zba6lGOe/zDn86v6N4ch0+SRoYY7mR4nhBZOULY+bjg45471qxIzOG3Fiw+bPpVm2uHWYxrKNvXGfzrZS0sHKuhlxWE2k3Fr9rmSV7pjHIVXBGFJU/X5a0Z7fUMn7MS69cg/MfwNVGvBq+qrPAA9pZ7lSTr5sx4JHqFBPPcmt60tzLCJJWbfnGT2FQykc2yXSyH940cgPOBtP6c1KtxeocykTfWRgfzzW3q1p58O5mLMo+9jmsONpB93YPQ96Vxlg3Vu20NC6SjnZIdwJ9Ax/+tWtbRxyRq6ZKMOB6VhTSRtH5cqMckYzzg1r+GnZrWWJmLNE/H0P+TUspF3ycAADijyfarYXNG0Z4xU3KuVBBjtQUx/DViWSOMZcgcZxioHuY8ZJwOtOwXGeXuJ5pyRt/EuKgNyxcMkYxx35OaeskjruZ1UHsDRysLkxCZFKsYboCfYdajRXZcoe/alu0eFGmDN93GC3tRYdxHdIyQT0qtNf2sZzJIEA7kdTXP3l5P5jqshCZGQq8k+3aqF5e3EkH2VV3sx5aQbCB+B5PvxVKncnnNzUdYjVQYfN2nqzpgY+nU1Wu9WtTb70aYtu2gOmFPvmsW+ubpZGddsMUWBEIzgZ9ck5OarXQae4iBZUeRA7NId2e24nHT6da0VNEObLl9q5UGRWQ4wuPvZPqM1Hq19bLo9rL+8lDHAXaBj1rLv7ZY2KySNJGCNmE2g+vHX9R+FVvJiZ3eOElRk7QcADPGM5P6mtFBEObJJNRRmJih8pAMjdj/OaSxtdU1qWZYZIYliQs7TXCxrj0GTyT7VGBJHFgBQcg5HJz2qa0024u5ZIy7DHLhjyR3P4VdkibkFpcWtne+ZJZW9ztTYsbZMbH+8eee9Vo45pJJGjBbYCWVeFUfXpj05zWtbpp8N55i2zXEG0ptk5PIxvGCBn0HPam2tublohLIVCIAHlfcQB0A9vYCgCg8U11cqlpb4MhVRH+HUngVZXQ7yO9MMg82VOXjgbfj6sOPwGfrW5FZKrCRZfOxtZhgr0Jq5D9ujEUdtaFBK/7o+Xjec449ee9AEGgafLZxsskWxl3B+eSCM9P1qteaWz3ZMhhgV2+RiCzN+A6fjV7TZbyC984/vP3mPmIbn6envWrfeV9naOdQBLLvYooVivYBsZAz6VzVFKL5kdNNqS5Wcte6a8CQyCTfGT80ijgfUdhx1p0S2uwrtV2PIAXHPp9K6nVNXn1a+S11S3YKlssESMTuMYXoST1PX61hSWNtYqYpJJnKruQ4GGXsf596qDe0iJxW8QiWGNTK1pGse4LzwAT71Y1GO1uQlyUYyXEaSIUXIychsn6r1HrVzTdHvNeAt9Ojht0TEjPIC2AP/1ZqLUrWWPT4RHI8n2d9gLkrlT3I9cj9au2qIUtGik0krW7206RHy4wsbBBlVDZBDY68evQmov7QGoadBAu1xCMK/lqCeMZJAGenfNTyCRoRE+7zRjAyQOOn5VRt42RVijwFyQQB71oomTkVwji4YE/MBnBq/bXkyAedPMyKABGPuj2qaLSbiYgbkjZuFDHByeg/wA+tV7uyuIG2yx7Wzk8g/yqybl7T5FvJWTbsXH3QOtXxZos8YZQy5GVyRxWbpu+MdOdo49cGupuI2TTYLsWrRxs2Vc5wQfr700Jsl00LE+AoZcZy7bRxz1qxaOrO7YHJyFVevPf/wDVWfC0kkKKyrvXPzhQM+hJ7/WtaxjijMcqpvDKOOir2IPr/KtEQym0aT3W14pDv+RlKdf85rWtLD7PbNdCRFUMyqhAG4FcEHnIq297b27qYVWVM5OwGMf41RW4jQSQLC8rSElcO2Rn0HegC3plvAu91DyShTs7MwGOg/D0rQImjtoLhImgW4U5VmIIIPXPfjB/Gq1hdqqi1khjgYNggEMz+mVz/On3upXd1Pb+XJKIY0YgvgEHpSswujO1BInvI2nMZjj4KdQxz/hx+FJNDFIyumGT7xC/dA9BV2zhaV5PMbduzyx5z2PvVuO0ijt8F97tnksMle+SB9PSnsIyIYo0YpIzOy4JG7IA6inTxiSRGVnQK2UZkAO3Ix2PpWi1zCmVt7UoGXqBjPHHHXb+NVy0kq+QGKknLFVJI/2cn/P507iI0ijOwrJ9xcjKhf1/+tV+1k8weWgCkt8uFxn8aqbUBKsCpGWAzk1bsjhsKFYlhngZzSYyzIr/AGR5X5wMt7D1qfSFUXZLRrIzjAyOx7/oKjLFLlQVJRThnAA5/OrekxiK9WSFkdMH5WxkfQ+mO2e1S9hhdQiC6YglQQGU4Gf85FY2t2hmmW5Rclj83HQius8lZG82SRQx43DpjHtSNDbsvlkGTHPXiiMrCaOYhs5Ps4kKtIy8jjqe9a9jZTqoEmNo5Hvn+VPl+VvKidEPQBRyKEeZVOXkfHqxx+OKbkSkWoYRgOyBO2B1FLL8i4SOPrxz0rn9Q8UaXp8jQXGoRNLjPlW/72TJ7bV/ris2fxLqVy5/szSWRe0l4/lg/wDAV+b9aykzRJnY+dtH3Wc+2SKo3+r2llGWvL6K3Cj5laQKfy6/pXIXUmuXTN9r1yaKM/8ALKzHlKP+BcsfzqmunadECVtIZJC24tIu459y2ayckaKDOh/4SqC6cLo9nNqEmOXYmKJfcseT+AqpcXGqXUga4v4rL1SyiGf++2yapQieNifO3Io3HJAwPWmT3asd4kBFLmDlLSabYmUSupuJcHMk8hkb9auqu0BRnA6AdKx4tTKgcptHdqvW+oW9wOJMsOwGBVcxPKzQD/w8j8afGLddzSSRqF65PesuZmYbeUz05xTVMaSCaZkTa2eOqqB1X39TUSKijdjuMNtiVVX1xk/lnj88+1RSk875GOTwNxx+mP61Tt7kteqqbPK6EY+76Vp3EPnRbWX7wAJPbHpWEnY2irmHf6hb203kYd5yQCrbhnP90qTn8aluJNqKPmkOfXOPaorm38iYvtG77oOKlto0KBpJGbI7dKcWEkiBBujLMCpDcD0qykUzLu87A6DvU7RpLujAxxwaaIJ4MY+ZRWt2Y2G28jx3OySYAjqOOa2bdkkXC4IzjrWckUMg3TL+DDODTjPDC4WNXfPQ7Rx+ZolqNaF6VSA33RnpzVBI4zhmVC3uSf1qwt0jKNy9u/H6U1pdwwpXHsaSCw1QEx5YVR3wMGgTRxxlNxOSffmmShiMhuffpVWXzFb9zGpY9SeAP8adrhsOmYnOCcY7jtVYxKwyMAknHA61IsN1Ku12A7EgYH8zTXt1UcyOCOBzVpENjogscYEjEv8ASj5myUjdh6460QLDFKJF2s46BlJx75p0eyJ9yLkkc5GKdhDUj3DLfKfTFTpAUHmMw2/rUfmtyq4UdwuaaC3cn/GjQZoG6SFHO4YAyNo5qudQluOGt/LTvvbcT+VV2PA6DFJuzWbsUrkskjsAN4wQdyjkGmqVycn61BJMOikUx5QikkDPGaybRaJ2K7cEjA7ACsnVIpbkCGMKEJ+Zn6D6epq09zHENz7f+BHFZ1xqsbsf3ikD+7x/Ks5Fo83ttKk1L5tZ1WaUHrDB8qD2/wAit7TtH0O1ZVs7WJX4wZPmb8zW5c6Np8n/AC7BMcAxsU/QcfpWbN4f2lmt9QnSTsXUOB+WKr2iZVmXGIYbeCo/HimstuIi74R/4V2/e/Gs1rDWYwRHcQSY6/OVJ/Sm3P8Ab3k7ZLVpkUfLtlU4/XP6U0gL7fZ3K7n8oKCDgZz+dTppfnyboivk4yWGBxXNQ3GqRptOm3BPclDgfpTrbxBqFuyQ3GmXgjHbHy/pVcj6E8x0cenrINiCTg9SDz6c02S3EZIkSRDjC4brWXP4mkkUMsckIyMrtwfzpRqsDxsGucHcCrAEmlysdzTis2kt2m3YRVyxZupz6dqoSeW0X+swxI4U9qI9Ut1DeWlxMzcbijFiM1TkVpJTIlrdkZ6CBySfTpVKKE2y0GiTap69snJ+tOmbc4OCAByaoLFqZbMelXTccFwseD/wIj+VTpYa3OMeTbxk4yXm/wDiQc/pVWROo8SKQDOPl9mxUIaGPB3E5ORlsgCp4fDt67s95qKqewhhyR+LEj/x2tG38L6XFAftKz3nfE0ny/8AfK4X9KTnGJcYtmLb6tGspgtVa9fkCO2Qu34noPxNWJ7TUdTO3U/KtLbva25+Zx6SP3HsK6K0tYYI1iiiSGIfdRFAH5CmzoBhf4c1HtF0KUGiGzto440jjjWNFAVVUYAA7Vs2ynBU9TxzVKBVAGGBNWjvaIFPv5+UepqG7jtYkuIl28cnGDXH3CtDO8RGCrEc/WursJnmheOQNuU8ljziud1eErqcy7TyQw/KrhuKRTVmJI74rX8LBvOnwMHyxyfrWOyYPPUelbvhaN9lzL2AVcH1Oapx0EmaVzMscPmN0yPTNQ292gi+VpJQnBdhgk1DqckisqNiTgfw5UdetQhpPLeaUAr93d1GPahRVgcgM/mXLPuPzchSOlMupBHHtjA3kcbvSp7O2kkKtuVEYfKSen1rP1KMxzziWbcyHCqqE5Hbnt1NUkiWybShG3/Hy8RZTnIycDjn9a3lgsXfAE7SHlhg9egHFcdFavDMGdnt3JyGCZBH511GjtK1rHLISznPQY6cZ/8ArUpxCMi6g2pIjREOBkK7dK5zVbq682SFjajKsse8nAPrXT3CrbkZKnudoHJxXK66wd9+xkDDdgN+Yx6g0oobZzixzTytE1+AI1LfIcZ9hVC6EccCxyRlnK7i5JzjPB//AF1evreQtGojSPAODjG7k802LT7i78xi8amNORs5bA6DAx/nPNa2JMgQW5ZZFjLZHIOCc/StHT4pLaVJZbeBht4Vh0PqPQ1c0aPTo71YLrzG2kibaq8gcrjjI5Bz9a1dZm0OHThdW9vcI+wqoLZDNx0JPFHMFjntYX7XfttwAFyBnO7iqS2ykBmmRE+6CzHI49AM1L9sMxmmjtNqgAMQCQo6DmkmkeQqXwq4HAHYVauSyG38gSqPmZw3DY+XHc4NPmeF5d0MSouACo5GRUId8v5AbcRn5VyQO+aqoWzxk471ZNzSlt28lWDqBt4CmnwdYkEa/LkDC8tn19arIzsUBcDPJy3SpftQWJ4iiFS4JPl5fHse30o5RXOuFnbrpkVvH+8upkLsQRx6L+A61PDLvjjF6xkVcARF8Y2jAJ469elY2lwqurxLHIRBIQyODkgdhxwO35Vv6nHDHMJY4ygf72Tk7u9UoicimTbtLs+RWXOflBBBHXGOv/1qlkMrP9nVYpyN2wLISFJwQfTpU1jZRzXUebhkIyzFVzjpxVC7kg03UZCFb5W+bcANw9RT5ULmLN1pBeVZ0jCRkhvkOQpplzGjMI5lQsvIyBxn+hP6/WppNUE1iFVQMLkc8sc98VSjkaVykilzjtwR2qJw0ui4S6M2PDuorazNbRt5XmEK4HBB7H6U/W4JJL6SV1zHKN2cdTnnP4/zrFk8zaJlYCRMBgf41rWutWN7ZRRht4UckjDD8utC95A1ysrXenLbEyzRQyFiGMZBzj1yKpPbp9qSeG3URgg7BznB5yfX3roLZTdWhVFLyxZ+Y9dpA/z+FJYrc2h32v3yMcfw5xzn25q1qZsuW1ha3Z+YRROw3LGTkjuc1HrXh/MxuIYyIZDlG/usByM8ZFU42ubS4FxDIjyAlyo5XJ69etdJ4gupJoLeKORCwIaSIKdgOOee/wCfeiwrnLf2TtOZJI8EcsvP4en41fh1GO0shZTqywovyuYxIeDkA5HSmRTCNvmXzVxwqkj5sde1Z+pH981rJGcqedyYIwKfKK5Qe5L6lILdv3YOSVGCwPP8q6CGQBFdUA7sM5rnYpoLOZDdQkxE8FBhs9s+tdNobWd9axyTTNukBYWlupkk288sVzjtTWgMuIFeAKYmaVj8gAzgf41n26utw0nnSIDlSFOMDvWx9o+WSG3zCpzjap5XOQc9fT8u1Q21n+/driaO3Vn+82Tk+3PzH6VV0KwHbGEe3i8tto3HAHOORx/XNWJFmaEN5ecAYwOPfinWFu140vkPL5CswUumM5xnLHjtWrZ/ZbdF+0szhcZjkUj6YIJzzn1/CpcgsZUMMjEqUKL1D4OPzq3baLfTyq8dwUjYbi5bIwK3EYSldyxIGXcADkAdAOnXFPRvLSOOMAoowG6H9aTmOxkXmn2+m27eUyyXJGB5jZOD19qitV82GLy0lypByowAeuQfqK0pI1IPm+ZIpbO1uefpSITbxnagRD0TJOB7elHNoAyTSZbl2kuGWNzgnZt645/OpdM0qK0b5pyw37stjpnOBUCySg43SM5z/FnPv7Vkaprmh6LKTqus20JxkLJOCR9FHP6UriN/UBZyO7b++QOwqhNJID+7cY44VADn6muNufiLY3LMuiaRfajngSOBBF/30ef0FUJtY8Tagu2W8tdLjPVLNNzn6u/9BS54orkbO3vdVurSMzXF2sSZ5LOFA/OsU+OI/M2WyzalIRyLZcqP+BHiuXXTbV5hNeedfTDjzLqQyH8jwKvbjtCqwVQMAAYGKl1exapGtNr/AIguD/otnY6WMZ3ysbiT8hhR+OaqPCbz5tW1K9vwR8yPJsi/74XAqsJI0H3iWpnnM7Y4ArCU2zWNNGtbvY2iBLSGKL/rmmP5VMLtWJwQD156msRJERyOCAOOOc1L9pCuCihTj0yaybZsoI05TMxVl2keuary+fnhl6djVaeaUAFjMR6cCs43RY5R3Yt91Tz9am5XIi3dXcvlmHA8snLd9x96q73NORJHcCRWXPQVYS2P3tpI+lUmQ4lMgtksSfqantGkSUMnBFOaNg/KKKcVbaQq4NVdk8p1EMwazWSRVkYioVELksUIVhwM8E56U/SY1fTYvm7Hj1oVGDqyRF4mfa4z909yKtGLQ6FPLnV1wAMHA6n1rozcxhExDJIzgMFCng47+lc+ztIUVUVTn5R6CopWkZjGVdx/dJJBqZU+YqNTlRoanMrsfl+cnAVJAwznvgf1pkY42fKMdGK1JY2puIwsoKqo4B7en0p9urW++KMDaMsGkqowSJlO5JChhxJKUIPUVYNzakddo7AAGqTNLIxVmA5xx/UU35VbAEat9Bk1XKTct7xIxWPaw/DIpGtJmJb5Fz3JHFRQyME2lQzDHQCpnuYjFteNeOmByaOUExi2OPneVQueuM0qwQqw/ix3wf6VSuXk+6RhOw3YGPoKqpNIZH5I/HP9aOVD5mbX2y2jO3yyMYx8h/nVCeZXkJjRju/vcn8hVVsZ8xuvqaUM2Pl4PtRohN3HMZJACyyEejHioy0hOMDApctzlgPrSEjrkH3o5hcoo3g/eAHsKegJ6mms219jBg2B1FKFdvu5P0FRzD5RTgDk0m5fUVEffmmNJEq5yB+I5qOctRJi2ew/KkkZVxluc9KzzqVkJGhNzGH9CwqpcaygGAC64J+Xjn8ahu5aiapdSGcZ2k5AJ3frVWeUsWjSR0OMnDdax/7bkkBEVszHswOaqOmqXGd0giGMYHWpK0IvEN1E7xwRyPJIOSxIwCffvUQtYfsuRdFpmbBCcDH41ag0tET53Zmz1PpWgFhjXaEG3GMUAX5GkUEEBz2AqEx5/hpXkUMeSOKZC6liN351kkaNjWXCjG0568dKhePI6gDFXAQ3DelN8tDkdatMkoSFUiT5W+YhcqOnufapkj5GC2MdQe9TpbxopUjjPQVKsID/AC8AetO4BDGc++O9PX5fUH61U1LVtO01C15fW8HoHkAP5VzF58RdEg3KkdzdMOnlDaPzP/16FGTBtI688OQCcUSv8m09/wBK8yvviVfyFv7P02CIdmlJc/pgVh6h4y8SXo2yaiYlPaFRH/IZ/Wto0pEuaPZnA2jcwA756VQuda0W1YJNqtojjqDIM/lXilzPqF3KY7m8kmIOCZZ8j82OKJbNodu6RJBxkxnIBPPXpWiod2Tznr03i/w3CTu1Lf8A7iE5/Sqc3xD0GPKxx3coxjhQo/U15eYbW3XdPslc9FWYH8TinSNaMsaxWO1gSWy5O4UPDxBVGj0KT4h6Y2QtncY7ZdeKZD4+0x5P3lpMB05INcFLatcyL5Fo4cr8yqpIJHU1Zh0a5ZctDtI6gnr70exgh+1keqaZr2m3mxYZDHuPCyDb+vStiRsQmRSQw6YPSvK9Bs7qNvKcfu85Bz0xXfaLcNcWPkCTMqLjDHg56Z/WsZQSZak3uamlzRtId2A/5Aj6VS18hbsMq7gUwTnpg/8A1xT9PtWguFluJFFy2RtRsIwycDFM1pH2o0ilWBwRnrmnHRiexksWbJAxjrXT+HIvJ0oTZB84lvy4H8jXNMr/AHV6k49ea7yC1W3to7crgRptye+Byaqb0JjuUFSMs25SSxDYPIJx3qtOsflvDDHgPkc9AB+gNaaxxtyyqsmcj5uTVV5V84osfys/DbB1zg1KKJxbRG2SPJiwoBYHIJxVUW9nGSW2s78sX5P4CrDswVIzKnPBKk8YP+FUb+FZJj5AJlQAFjzn25HFNCKM1vbvBK6p5W3OFVvvY9Sa2LA2/wBkjkRfkVQBGckg4HB9aS306z+ykSR5YruJznHHaora5XYYkTLRkAcjkevSnuFh8cOHEbNuMi/xNwAPTHSsLWPPuViVVV9hIJB+bvyfbFdCSPnKqZCw4PGcdsVRbT5WuJRFGzqyhgoydp9atEs52cSGWNbreUUYUD5jj2zwBVvVYhbWEf2eVR5hKlUYZ2geg/U1o30RERtTZn7QwGN8eNozy241kyRQ2RaOXZKzD5gjFWHsTz79Kvcko2CwWk6zfZ1fa2WBJ55zjg1HrytMweYJGJD5gWKMErnhQPQcVqWFp5z+ZGuNmG5yQOeBmq06B3ZmbczHPFPlQrmZHqL2uny2cNsi7o9qvghx6nrgnrWUqyc+YrnjCLsyGboB7V0LQqWXdGpUHscU6OwuL+WVYrPESn5ZXOAoHTPY0bBucysZSV4SBv8A4lyMg+masWNqpTawYE9QOh+tW72CO3uBDGyzSc73QZ59M9609HKplVt2aXGDjov1q0SzNt9BWS4DKGAz/EOK17LQ7S3DyfM7FeWcZIPBzityzQRqYwQXKkknrn60wfeOI9zBhsbPCnPXHfirSIbKpgBaNERQ/wDCqr1PYfU1t6rFFp9p5l2kbXT4aGHdnB/vEe2ayVf7Le+db3CySDJ80gqQccnrmpJnu9WnVW3yyg43sei+/tTEQ21xL9pMkYDOQScDg5rN1OxnvGkl2ncT128ECuphs7HTzEbyRZHfjLEAY/D8etXZY7U2iG3K7BkjbJxz6incDhLDS5WjKvnA6c9q17e0aFgq4PB4CknOe3erUFvIryYVixyeBnirNtaf6WrPJKoXHKnk/wCFPQVyte2UKRGBIHFwQG3bjhR7gdzz9Kw/Ma0YStGZYScOvTafQ10t/wD8esqW6KCTjcy7myO+axFW4imYTJ5m4fMD/FWTVtUawd1Zl3SLl96+SyiOfcuDxj05+oq1eLdNLIs2EyQW7Anvj1/+vWUoVZt0Ebps5EZOSpz1HqM4PrwfrV+XVYNRhJsWLXSHErKpxGcZ+YdhwTxSpzTbQ6kGrF2S1QRK8jyHIOxEXG4/4ep/CrFvIZBLb37spWILE2cAHPfHXjv1qFmLR7r2YLJgBtozk+3tUMbiZC/lyMnAVUGc/iRj9a2sY2H21vI1q8zIAqjLBmAzjqATz+lMewZ33qyWgUlkY5L9T/j3xV2ytbiRC0MARSPvzYLLz1AHQ++a1EtZim3OSTlt3c+tJsDjdbt7a2iwsQuJRjG9ywyc54Xr9MmtPwffX1q2+7aSIEBNsUWwbQBjnA/U1v3OlL5JkEbySqPkC4+U1FoWkvaO9xMF5A27myV/SpbGSpNfCRDHDDLuXlsfl7flmtFLd2ulvNwMw/iK8kf57VYgkUfLwQBj1pZrmP8AiI+X3qbgPkaSQKpm3KcfKAAR+VPFvb4+ds57Z9KydQ1Wz02D7Rf3dtZwn+KZwn864vxB8WPDVgxhspbjUXHX7Om1P++mxn8Aal3KsekNJFGNsYCj1Jpsl3bRxsxmjCqMszOMAV4BrHxc8QXcjR6TY29hG3QuvnSfmRgflXHalqOuam5/tbULmVGbdskc4B9l6D8KaQcp9B678SvCemExnVUuHBwUth5jfmOP1qDw14suvGSSr4bjtbYJlS985ZlPY+WvXt3rwO30cEEtuRx0RhyfSuq+H2p3Wh6ykhaNImO1gfl57fgelKTstC4xVxfGd98Rv7Un03Vrq4h8tiu22IiiceoK43A+9cxBpN1HIJ2kjMqnIBXdk+5Ne73Wjab4ulQ3V5dWl4oPlZIyP8RXM614G1zSjI0bw6pAozlRhgPcf/XNZqv0Zfs+xzOjaxNEEFwpOO3Uj1+tdLFOksHnQOGU9u4rj7uJVk8xIyEJxIP7revqPSrNrb6vGfNsYLlwR08gtkfXFS9SlodObogfMCPWoPtmW4bFYT6tqMZKXliwPTDIyGtTSrefUYle3t5JHP3ljUtj8alqxSaLDXDHvTBcSK+QSR39a17bw7qhjLtp0qr6tgY98dcVv6b4D1iUK5jiiVj/ABEn9KlsdzjGu22YPmI3uhya1dB8oxlinmuDg5B6V3Nt4CskU/btUk80fwxRgAfnmtPS/DHhu2J2Ge4f+JdxJOPYVNrjUkjhTDdvbZ8pflJUk/zptno7+Yz70LsckDnb7Zr1S4ufD9laD/R7ZgfuoyjP681mNrGjJiSLTYZpCOFgUbs+nIFHKkDqHCz6bJLujjkQyqOCRjFV5IbxY1TG5lHzeU2a9CGuCYlbjQ5niC9PLQlTnjqcH8Kzbn7LcSGRdL8uInKrFcYce5/h/AZpqwnK5wqMuwgnOBj3pYGl4bawz0yK66TTbTdva0iwemTvIz7gDmrrLaTWC2zQLHFErYdUySxHH0qroVzL8PW8k2mPFljiQ8g7cela0VsYl9sDqc9K4OxvfEUevz2DTJaoCNo2ghwO4PbIOa6a0lvEjT7RdPLIByT0rRKxjI1DHCJeeCfyp6SW0R4VSfzxVF5ZH5LnOaI/lJPAzTuTYtPdJx5MT/7WcAVSM3lyPveSUsMYXgVIdvG5lP41GzxjPK0+YVgmnmmZWYAbR8pIBI/E03dJ97cgOOpGajaRd3c/SjK4+4aOZBYn8x1XCtk+uKj5bOGb8Kb5nPy4ppmCjl/yqeZD5WPKjqS2fUmmgbckNj8Kge6jAzuJ9qhbUY0GFjZvoKnnQ+Rlw7SeefoKdx2VvbJrLbVTni2lP/AgKQ6kx/5Ybf8Aeek5FKBok/Ocso4pInTYFILDPOBWTJqEgBO+JF9AaqPqESqsj3ARRzktgVDkUom7JcRRkK8gHX+L6VWk1qwjC4m81iSMBScVzMur6eZDGZBKRnJQZrNuvEelW65t4wWx3OKSTZVkdFcavdSyjyrcrGTwWzk0xZJLjLXYAJ45ABxXJ3XjG38obPnc8FVzgfjWXL4ruzLuRTgDpnA/+vT9mFzvkjtIZSBGMYJAxwPWopr2wVVEzxcDqzV51LreqTuP32ARjAGeKqlLqZcsZSAeef6U1AD0O78Q6ZZgAyEbhlQEwCKzLjxnCGK2trI59WOBXKx6bIXJC5z04q7b6TO2GMeVHXv+lHKhWLtx4o1ab/UiCBfZNxH4ms26uL66yLq/uZzj5QJMKPwFay6IycsoVT3YgU1rWxtFR5LmIfjnI/GixWh2vnfe4/Q1EZGUlwcZ4xTLy8s7Ni0twHJ6qv8AnFYOreJguVtoUT0J61ik2NnTi8VY90mFwO5rNvPF2jWp2+d57jqsA3fr0FcZczahqUbSzPNJETjOMKPb0qtFp8IPzyFeRwi/zP8A+ut40V1M+c6HUfHk+1mtLOOJQOPMbex/AdK5m98SeIdSZl891B42R/Kfyq8kNiJV+RyAOR1JP48V0+ga1LosiXOmaNpkc/Xz7y2Wd/qA+VH/AHzWihFCbbOI0nwtrmsyNJ5EyQqu955twRVyASSM+tTx+H9Nsb6NdQvGuY1b95BD8rOBno3O3PHauk8U+Itb167abXNemuCTwm7CAeioOPyFYU9xbWkRHmxRljndKxBP0HWq5kTYh8QW+mTSR/2VoC6bCqkbnuXmd/qWIH5KKyRpknynaCCeMEAClutShaYCN5LhvRQQP/r1Ygi15zut9PaFW/ieMDHbq1VcViWLw+2355kTHJOScfU8Clk0mFo28m/imYDIjjHX86sW3hvVLtS9xqSK2eQgLN/T9K09P8H2DI326W5bbwGkk2/jgdvxpcw0YC2tpDCbe5uLdOQ2WnUEe3GTVi1bS4z5dpItzOR0ihkY/wAq3xoNjZv5dvaW0v8AdJHzZ9881KzwWMX+mXFvCrcAFgo+gpN+Yzn0mvxO220vAOm1owg/U5q3bQXsLf8AHpLHkZySG/ka3oZke3UW2nXV7vHBSPYre+98DH0qwllrDAfv7exi7rGPNk+mSAo/I1EmikmYwufsoEk2QzcIoB3OfRR3NdZ4Xs7i3R7m+j8uaYhjHnPlqBhV+oHX3Jo0jRLGyk+0Rq8tww+aeZt8h+hPQewxWzEgHqTnmsZTNEh0cZacNjPcVFq6tJZyYG5wNw46Y/yaneWOJCZJFRR1Y0y4kjeJVGDv4qU9RtGT4dga51ESDgQr5hJGQD2/WuwkzHBE+4zMWA/PvWVpFrHY2SqvVsFj/IVpISAD5jY7CqlqxR0IbzY/3mdc5Oc4XNZ04jUEuzvkgDn/AD6Z/CtJiMnis64jLSybshXOcZyM/wD6qcUJiFFt4BGvDrjqOp55x+FVTI0QLbjhhuOWzjOcYFWYluXchcKQCu4kYZf8cVXuYjsG0oDnjPBq0S2x9rcLNFLEzu7v8oO4gAduP89KhhBtZJbbaXbcMgKR/PBpmlrHDLJ5hK4z90kA1NcvkPIiBXb+ILj6E1dhXLiTW6w7WUBmbC7jjk9Kp3t7c2t0rK80Z54LEkDpkds+9QhGckqPnzuMnXAHGKraki/OYfmThjhs/gfxPSmo6k3LE8yTwSS2+UbGGJ+Vsn1PfpWfFErkF/mLHlhyAP606KGR0y27aASFXscdamTdlQmAuOuK0SQmx8cSiFU82Rcn7yjgnpnGahvtNurOZI5oXYuNyFejD1zVxoM46Pk59AKr6nNeTYTE7qowWJzn2+lAitbLbQSFryF7jb/yyifAB9WPp7Cn319d6ihhOEXgLDCTjA9v61p2Omv9nzKB84GdpxxT5tNFtDutNhaTmRwMsR6D2p2QtTFjsoLceWI0kn/ibqF9gPX3q1ptqqyybWJ2KzE46/5JFJFbSrM2VONpAI5/L3p7mOMBGUGTkYU/cz29zVoRZsCVk2gYd8Lgjp+NMeOSW42uuNp4OM1NHC2Y3kyko5YHocdKv2BtoTLIY2LFztT/AAFUSypeyNfT263SxwJHHtXEYBI9/erSXEEZKwQbVC49GJI68UBXu5JGZPKZj8oOOB+FSm08o+ZIxDcYZunFGgIz57OdbtIZFZ55O8nXn+lbn9nxpbiBZE8xh84xnPNVLoXFziZ2Z3PAOeQKlsLW8QK/lsFzyzHGPWi4FSPS7xZZJWfCg4XJx8vpTLlWikkV4WQY2HA7fWtwZkmORuU9805rNXffcOMDoB3o5iTO0mzW4Rm2naq85/iqrLaYmcLbmRFGFAUkn+ta+n2jW9zIyQqUK/Kx/WrydBsUAelLmsOxyCaPeXUgW1sZkcEfPJtQEfQnP6ViTtqFjd3NhCi2F7Kv7yQxghyMjDDryCcEV6cZtgIHAP4VjeKdPXULVZo/+PmAExHOMjuB/SuepHXmR0U56csjE8LW32sC4uZBLIpZJYZVBAPBDJnJK47VuxeU7MsScwthUYEIR68fe/GuXhm8sefOrhd4/fqMFCOzgd/f+datnrqMuLrbJ/dkQjBH16fyojU7hOn2OhSaYIRb+QuRxhSSfywKf503m52qwPAwc4P1rMn1rSrS3Ek13Gq9lZiCfoKojW7+93f2XZTSRnhZXHlp+vJ/AVfMkZcjZ0TSNGpad0TPHNU7/VrK1QefMqDGV3nGfw61TttL1G5B/tHUmVC2fLtRs49Cx5q4NH061UPb2ceQ2WeT52/M81hLEJbGsaDZh3viaQoTYaddXII++f3aD8Tya868T+KfGU19LYxSR2cYxzbIAcf75yQfpXqOsr+73Kwxj8q831tFN87NyMUQrOQ3S5Tib3TdRu5TPeXbTyHktNIWb8zT4dNhjiBMDGQEAFj1PrXSSxRsoLDnGAKqPAqklmJPTmtOcXKZ8Ufl5SFMcdQATUqwqQq55PsP1q1FCGlUfKoxmpxENmRS5hqJV+z4T5WcZOSFPBNK1osmVkDbe+D29K0UhAfAPQUmw4PuanmHynT+EdS86y+yyjyniwoL8qw7EHqDXoFhq0klt9luIPORl2mRCA/b868et5ZrS5WeFzvUdB/EO4rtdH1O3vLZG82Ni2COdpHTt+FZtFHoOkTaPaqFj0dY5CPmcW6qxPqeh/WtabU7ZYyYYpJJBx5QTn8zxiuJtrjbgGN3XH9/ir6zjGxtkeTwMknPtjkfhSA3V1a3wzC0Ryv3gsikqfcY4pq6o7yKvlxxxnnLAOM++M1kSSI0XG9Rn7+Tuz3AYf1pQwQbl3A4yrPwx/HoaLsRvSXs0kDBp7Yx9CAu04+pGKpXF5Y26l5EnC5yASOue2DzWeJljy25uO5G04+hGDVa8+ybt08ilFfc2QAznt15P4VLuPQ0W1SSaRI4VSKLvIyhpfpkHA/EGq+prtugtreOvTknoe54xzWZZXHkPLdTfPv4EZfDAAYHFK94E/fLIjs3IUE5U+9LUNBVikR3hS6Wbc3+tdTnHf3NPVYlxGhBwOuMZAqt9r2xlMg56MRyKZJdMIfLwuT1bqal3K0NQ3d1uEkbKwAx93t74qFrz5iF3xoTyQOD9azjduSTvKbuoUYFRmU4I3kA/rSsM03udrL+8TP8MmMf/rpv2zD7VaJW67vlCn9Ky2kUjkn8ajEpAxxiqQiHxWX8mG+gKCSBgGZecg557d/51Z07Ure6iVt2HA+ZSeQajm2zQNBJyjqVP0rznV7u70i9e2upfLbrG+ABIvYjNbRd9CHFHq/2pccN096j+05B+Yfga8hj8RXAT5bqaQ57f/qqaHWNQuA3lR3cpH91TVWYuVHqbXcI6ygevNQvfWwB3TLj615g95rR+7Y3C/77bf51BLPqjZM0trbD1ecf0osw5UeoPq1qv/LwPwNV5dfsk4NzXl8086Rgyavbc9FTc/8AKq5n3ZzcXMg/2IsZ/OjlCyPTJPFFjGSVkkc/Wqs3iy1Ufdz/ALzV51vk/htpGH+3If5DFQtBOx3eW3NHIikd5c+NolHyLGMVnzeNpT/q9v4LXJ/Z5T2/SnC0k6tu/BTT5UI3ZvGF02Thz+lUpvEt9IemPq1Uo7OMkAlsetTxaeuwsEYknANHKhkMmsahKOZB9KZ9uv2yDOxGMemPpWnFpjSMFjjY7RzgVbg0mUfeUJz0I5oshmAlreyqrKtw+49d5q5DoNw7kvsTjoRg11NtZtCFjVRkDJJqwtpIU8wrjcevagVjmYfDuNhZs5PIPIq4miQ/vcgYA7Ct2eO2s9sl1dJCmOCW5P4VWi1e2Uqum2pvmPJeRPlz6YPX9aBFW30iP92IoWkIHOK0f7N0+zUNqN1DbI5+XDAk/j0qsINa1BGS41OSFDj93GSOPwOf1pbfwxBIomLvKSeMnGRn86TBJjJ9S0mNitnbT3LJwkhPysfxxx+dVJr/AFG5cBYvs4/6ZAjd7+n6VuwafawFtseGTr3OKVLZnkDBcLv4OOooQ2jnBbTNIZZvMkY92rH1y2P24yrGMFRnjNdheXjWGrJZ3mTDcj/R2CEkNxlTj86i1LTYX3SeYsPyMWUg5J5wKYrHNzyPIBvO7PXjmtbTIrhoCIrCFMjhzEGcn13N0/CoNJdI4wxhjd88Mwz+PSn6hr1rbIYpLwK/dYuWP5VHM1okLl7jJ7W6kvNt7eBGAHBfce/UfhTJZtPtVfekkxI424GPzrBuNXuLu5CafavvPALDc/5DgVNbeGdWviGvpvIQcgOSx/75HH60XfVhZCXfiCFVby1SMjoB8xz+H+NVRq2oX8mIIMsf45XCr/MAfnXUWHhXSLYBpkkun9ZGwv8A3yOv41sx28EMeyK3ijUDgKgFPnQuVnApaTXJX7brdrBkkFI5FP65A/Wtqy0Dw5sVpLsXT4/h3yZ/74GP510gXaM7cemOKT7Q3AwuPrRz3HylK2is7f5bXT59vH+rtWTP4kCrEsmoSE+To82D0aWaMY/DNTPc5OSRn1p0d3060rsVkRW2n6u4V3lso8D5QzlufwXH61L/AGTfTyBrnVGYdCIIQmPxYt/KrkExkGRjrzTgzq2YxndnIqHKVzRRRCuh6bIN8sl3cseGD3LAE+4XAq/p9hY2xJt7K2hOMEpEAfz60QAkqzfexirA3AdOBWbk2aKKRE7BrlRu5B6A9qtRR7U+boecVFBFtJY9TyTV1B+79+1JA7DFHTAqwI22E0xVb5QOfWrMhxGFHJxirsTcplAQAzknv3PQU2e1jOC/IUjA6c59qnhhKr6jrzTLyZRCxLYz79KpRJbJrM4TbIcBOAKseeCQi/jWJFfQ3DM8eT2IIwQfWrP2hY484NVyk3NM/N82ajYDOflUf3mPQ5qjDc7mDEFcAjaG4Oe+KnWddxyw+lFgJ2UY27jhT2xVG7jkebepAGzHzDqfarazKT7etMZ1ZW+fcO1UhMxHDGVt7Aj0PrVtWQRyD5mZgBgj5c0qojNt5XbnJqWS3WJOJkkU/wAIyDn2NaEleKULEyrlWHJU0qv8jMyxtuXGJOfy/wDrVL5bzwD5lCICMd8UeWI0TCnHowpiKpjHkr82ACcjNMEbMxd8n0GcCrgVcIiqSq9RjAzjrT0UlwRjdVXFYqXEu2NYwDuz0p1oHkOcMUBzknkmnXKMoDrg88selPhdlI/dED9CaYWLi3P7oROUUHl/XHpWa91ITujZjChwVbI5zwBU13Iko5VVA9KqR7Bu+UtmqJZrJdxyRLGcJJj8fwqnJZxmQyKo3Hrg8E0y3g3je3y46VKm5eM8dqdhE8EbtgTupwMJt449MVY05GSYgx5bnaD3+tRWcwVuUJPr6VLHOVmzuA7GjULF+1tvJlaSQjZjCgGpm+ztlWXcf5Vny3iH5Vfgegp8VxGB1J/CnZiNAzKqBVQKPY05GJOWyfxqjLeRxrna7ewApsd8p/5ZuPrinqI0CWH3VAGe7U/djBkYE+wqibosB0U+hp63MSx/vpAXzwF4wKVmBqG/kMPlFU2+45qAzEDIAH0rIvdc0u3P7zUIIwBzz0rmtZ+I2j2qlbUzXsnpH8q/nS5WUdtJMWYbs/nWfqGsadZl/tt1HBj73mZAFeRar8Qdevd8dq0VlG2f9Uu58f7x6fhXNOt5cTGWd5JHY5LSOSxP40cq6jseoat4y0eLUxJps0ku5D5rNCfKf2weT9cVx0+vaxczvNFaW0MR6JFEQo9+uc/jWda/Z0XbMrqT1JGc/lVqOVPLEcd0gUdAGApqEB88jqfAckl3dM+oN5lxGv7sOo+76/WvRbOQYFeOaXqENhqMN21wuFOHwc/Keteq6dMJEUggg9CK5sTGzujalK+50cDhhxU5wwIOOlULJsDJqw0uCK4WjpRkeIV2pxnpzXlviaYwv9oCk+W4JA7gnFeo61vcEdvevL/F+EspT6uF9j1P9K2obmVXYzor+1ngEvnJGzdmYAj2ppubLODdQk/7wrnIpGjOUCHH95Qc1ctryJ3Ej20akddtdbgY8zN2O4smJxcQZP8AtiriKhQFWjIHcGsiM2NwMqIifTGDQtnZty0CcGocUNSNkNCOWkiz7uKjlntUUFriBf8AtoKwp47OJz+6iHPGQKesli6qAsIb6CjkDnNN9Q09T813AP8AgWf5U6x8RW+nSGS3aWaNj8yxocA+oyMVQS3jA3Kq59hViEKikfpRyIXMzu9G1/TdRtw0N1HvKgsuDuX8AeorctLtWjDxyIykHIVOvrya8jeFY7pb22xDdIdyOOmR2I7itSy8aSQNjVdP+zLggXEWWU/UVEqfYakj1SO5wodgVb+87Z+bsfxpr6iqDe8hAzuH07jHT+VcFD430VxiPU40yQfnj2jp9M/jTn8T6VKu4apAT3w45qeVl6HTXt0ZG/1mQAQqkYIHr6ZqA3RY5Ylj71zj+INLWPcb0MM54GTVWTxfo+P+Ph8jptjOP5UcrDQ60XHpwad5rY/+vXEyeNNKR8J9pbA5cR/L/jVY+PIScR2N5Ic9QFH9afIxXR35ndgOaY8zH7zYrhV8aXBPy6XMqf3mlAP5AUyTxrfFRs0/OOuX6/pR7NhzI7sTMB1496a1x71wL+NNV3bhYQquOhJz+eBVKbxXr0ythoIw3TbGARTVJhzo9J+0N14I+lSLMW7jP0I/lXk0+sa5LFsk1KXb/snaf0qlNLdStuku5nb1Ln/GrVEXOexG+lt8ssyKehyf8ailvtJvEaG8ltDGoyxkZWGff0rx3aHOWyx7k0n2dHOD0o9iu4udnqosfDLeZJ51tahBkkOOPfniqF/Z6Db2wnl8ULH0byzcgtz7ACvPfs1u6nn5x1HqPao4ljEgCQueeR1qvZeYudne6tF4fitlabxFa3EbkHZFh3GfUDpWfJL4NhKJ9olnJzlooyQv6VzT6fcM4aG1dwRnCoatR6LqU33LKUfVcU/ZpdQ5mav9reFoZGVbG7lUd8D5j9MjH401PEuloGaLQFbP3dzg4+vFVY/DGqGPc1uqj3NWovCOosFZiiZ6DaSTRyxC8hT4otNsfl6BbqcjeWIx744/nUr+LLDeFXRY9gHQFd278sYq7b+B5lAaSTcT7dKuxeBldvmlkA74GCfxpWgP3jF/4TGJXZv7FQHGI8OOB75WoR4+CRlf7Fty+efnG3/0HNdTB4Cs4yXaMyMem5icfnV2LwRp8afJAm89Ts/lReA7SOGXxy0jKv8AYsB9lIJ/Aba0bbxhN5qkeHGHH/PNckfiBiuzXwnZ4UKCuB2HX61NF4Ws95cplu3tUtx7ByyOWi8TQzbxLoEqZ53CdFx+GDWgniGwWLMGjygr/FIYyo+pHP6VuDwtaCExleT95sdR6VaTw3ZYjCQhVUg7R0OPWo0K5WcjJrl87r9i023VW4J8oMSf++RUUceuXDyB5jAM/dRQoA9eOf1rv4tHhWXzBGQw6VPFpcMZZvLO5uuaB2PObfw7HvUnMx7secn2zWxZaVKEMjQkKR8qDjHPUmuyj01B8yqBTpLXbyF5pc4+U5iTSjgRJkeY4O/P3QBVyGxlmxlSqIMAngtzWy8QVNu0Zp3IXGOTzU3GkYp00LvdgAznn6Urwqse1VxjpWrNk8YqtLHgjPpTTBmBqNmJJbSZUDSW86uAR1Xow/I/pW1dRRtY7DGu5iOMYGPf9arzxqZUXdt561dTZ5UZOA5UZz6UakHhj6bqurTrDHqNsiOfuISv59zWpB4JsLEo2oXf2liQCqOFXP4cmt3ToL23ffHsWTIBXy1xj3IGf1qzNatKis1grzA8tu+Q/hjNOSk3oQnFbmesmk6WBDGLeBT/AAxgNn3OM/rVyK6sZYPOE8Kx5xkkL/Oo59Jt7qZm+yxwBl+6uSB+tQN4Zs2wvkF/dZQmT6HOaz9kV7Q04xFIP3csTe6uDSmFv7uR7NXKX3h+GCMKkN7btkl2VlZSM8YxVKXTBESU1CZAAOSuT/OqVJ9xe0R2728jRj92y4PbvXKrqWoXLs0Gljyyfl33AVse/GKgtrrV4JP3Os/aUC9Ji2F+gxUiXEkbr5TRHGWm3naCevy9T/KrjBoV0yZby/T7+lTf8BmQ/wBaVdYZCPN02+QD/pmG/kagj1K5mciOziOOeZQoP4mp5HmaDLWrLn72yRCB+OapX7C0J4/EOn243S/aos8/PbsB/KtzR7uzvVW4hulkDf3WGQfpXG3heYjZbTBIhgnC4z+dQLYRzPvNqwfOA25UOfrupOKY1Kx6opCAfpUnDQuAcMenpXHXXiiSOdQNPlB243vmQD8F6/nVdvFNxMnMVwRuHIttqg/j/jWXsmae0R14e5+1rG3KgdBWkbi3i5eZMfWvOW1q5uIDLslb5iN0kqqAB14zVZtc5LPtYAcMZRwfaqVNhzI9Jk1jT0bbvZj6gYpqa9Zs5BVx05yDXmtvrUA+VFiL4JyCx2juelQHWLdyWWaeSQjgQxFsHt6U1TYuZHrhvIXh8yF9647Vm3kxZxubK4ziuD0y81aaBvLvJLNc/dkUAsPXBpZ5NWN6sQ1R2i25Zsc1aiQ2dTJOsN4uSF3KSxz6YxVm3vBNbo4PysAw59a44xXDO32i+DqAONverUUkenxef5zJGSPk253H0Aq+Qm51qTqo+XAB9KkS4IyR/IVngggYzj3p4YqBg0uULmkLrdx0pon7Lkc1R8zmnLJRyhcuNI2CRgn0pvnBZQxQD29Krh8mnb/m6fjTsBcivCD6juKbJOSRsVn985x+dVTKT0bFC9QdxP1quUCwWIYESHk9O9SLMf7v41A7liML0NPZ8/e6UWAZIWYjAxjnrxTy0jYDNgY7Go1Ukk7sZp4U/WqQiMFF5IdjnuKkWYgfKMfhQcL1FJwRkUyWK0jtzuwaRWOd2dx9M004pQODwKoCRZSBzx9DTWk3dBUYDA8NT+evOaaEIJdvBSpVuivJYAfSq88scaFpZFRR1LHArD1DUywkNkJJlX7xjGFH/AjwfwqroVmdDJqEf8bKvHFRjUVA3hXI/vBTgfjWFPp+qGIB7mOHeAQqDecfy/nRH4as3RZJ2luicbvOkyM/QcUnVigVNst3fjO3DGGy33Mo4xCpYZ+tYOuaxrjbIzCYHkG4IDuIX1PpXQSGy0mAMqR7RwiIuMnsAKwG82SaS4m5lkPI/ujsKn2rY+RI5ryL25usXUzEnP3jmrS6ZCoy5Zj6dqtXi+XKkn+1UzfdqXJlWRnmGOM/Iij8KQjgVYlXjNQGoY0BGaEjUuMjP1pw6CnKPmFSMsqo2YCjp6V13gbUT5H2OViZLfAGe6dj+HSuUiGRU9hctYX0V0M7EOJAO6Hr/j+FDV1YadmevW8+5AqnirqBZrdjkh1GcetY2lOrwqysCrKGBHcVoi8ihjdM4LDAYDOK43B3OpPQydVmkY4yAuDz1Oa4DxvbFdISXdwJxkeuQa9BRop7hQozklQdvAJHpXD/ABDuGe8jsoWMCRgSTYPzAtxx9BWtGNpGdV6HnZjTJwzD0GKltRG48mXcnXa/oa1L61gt8RtyruQHAB+Xsf8APPWspgfM2lcY6YPFdlrnNccq4G5CG96mjkkjUkMeex6VpaXo6X9vL+7k8wAbWUEjnvTLjQru3B2hn2jr1zUtIozLxXuUUrgkMDzT2t447H7QX2zeaqiPrlfWnSW83yhgVJ4I96jeOQERsTwcdaOUCzPM8ZH75UUctk9aa2qRKQV3vjrgdarSx5kcYVyOOR3pxTbMEkWPbx9zp+VKwBJq8ztthiCZ7scmohDfX0wilkdlPoOBWtbWdvMPlmhBA3BMYLelXLiyPmLB9qSKTHRj8p+lTew+VsybXRbKLc18y57AdaUW+nwMPs8IJzyW5roLfwwWw0t0SSM4AArRt/B8TDJklP6UuYfIzjpRHIwJiBPvTPLGQAiKPXaK9Ah8G2ePn8w/8CNQar4XeGNms7Hei/e4BZvoSf6UXXcOVo4gRxg8KDT9xxtXOPQCu+8P6Zp91pIvfsKo6g74yBuGD1wBXQ2ukwlFdIAEZc9MHB9qTlYpQbPIkt7mQfu7aZge4QmrcOl6hIoCWcv4rivX4dJix9wVMukoDwopc6K9meQjw9qsmMWuB/tNU8XhHUGHzGJPzP8ASvWXsWjPyx/L60adpjLcSnaphcBvq3elzoXszy1PA905+e6AH+zH/wDXqzB4Bi/5aTzt9MCvWFsF6YFSpp6Y+7R7SxSpnl8HgGw/iSRvrIauQeCdNTBa1Rj7gmvRhYKD93ipEsQRgLxR7Vj9kjhLfwpYR422sY/4DVyLw/bqDthUfhXZJYL6GnrZqDS5w5EcpHo0YwPKX8qsLpEYH+rFdMlquelSLaqDS5g5Tmk0tQOEH5VKNOUfwD8q6P7KvUCnLbDuKLjsc6mnj+7UgsCOi1vJa8nipBAKTYGAlj6ipVsuPu1smAClWJc0DMcWQzyKcLNR2rXMIpRAKQGSLRfSpUtBjoK0jboBmjZ6UxGcIFz0FL5SqOOauyRc1Ew29cUmBVaIH/Z+lRSJ9TU0znPyiiL5gdw5qRlFovmpjRtnNWZpUjY8D86geaIgPuBzxSBkMqYcBhj0I6Gq9wvPrU9xcL5R3EAnoax572RWWNW3SFsIB1bsK0iiJSM/WZmVt0bDcrBdoUsTkc/pj86yptRjhfZLJMrhc8wFsD/vril1HVIjcObfEhUbVYEkM38TD26D6KK9A+EvwR8QeO7d9YvrkaVp5I2SywlmuP8AdXjK+9apIxcjlvsBhO9kGW5GT2pY7V3ziMBT7DFa0sXzAhu1QJGySGRW7YK5/WhEFL7AuSQuPWiO1Dox8nai5POMn6Vot5nl5zt65HrTUXkHeQdpBIJ/KmSZl7ZpJLhkJUAAkNuz681my6fYh32W6AYGVx/SuiuC+1sYC9D6mqE/P3euelAzIGjI2TDEi9OqD8hWRe2sHmeXJD5hAKs2AD7c+1dPKq+UTJnPcetc/rkQjXELOG9s9aY0czqNtHbttjWNwenXcv1qJFg8nczg84wDkg/SrepQvMfMEcgRQFLNzlscn86a+mQR2FpeNdBjLIyvCpw67f8AGjQDNaKJmwUDKcHkdPyqOPS/OlKxNIATn71XJ0TeGRZM4GSTyfrSogGGLN8w4wckUwM+bRp422meRMeueKtrZyQI0HmykMBuUNtB44yBVqWZpJMySEgkkqOn5UrMqyfK4Ydd1F2FiqNPjjbekYztK8HnB69antrWGOE/uYUUnG0gEk4/zzS7965VhnpwatTfZ0cKp3oEAznkn19qQ0VpbW1eN9sSEgYIAwcE44pLWZLbMaRIo4HyDFQ3dysb/KmPfd+VRwTEsAGzk5INCTGW5HyrSMcAnGO5p8TBY1k2hSBhaoXU3RXUlR6moUuf3ZAzjPHP51SiK5sbvmO4538gVa021W71B7qYgx2zeXCnYsOp/Osmwk8y4j55yAKw7WyaS2mvBPLDN5xA2HHfmrSBs9SDNt+br7Uxp1T7yrz9c1xVrN4gtsPFqQuVwPlnXP69f1q6via+tmAv9IO09Xt3zn8D/jRYVzqlkDDKgn60hlx1WsW08TaLO4VrkQOf4ZUK4/HpWtFJHMm6CRJV9UYMPzFHKFyYNuP3sDtinHOeGJGKhxxz1p6luxoC5MjECnB+ajWRsc0GRR1GaBlgSDqBmnrJgg4qCNtw9KftOKQEvmFmyc5pTlujEGmKDjuaGYL3GaAHuzbQMn8MUzezHGMVUutUsrUMZ7qKMjqrON35day28Qx3BKWMLynsz/u0/Xn9KYHQblBO7HNNa5ghUtNLHGvq7hf51zFxeX0zbVvBH0yII8nP1P8AgKpjat/tjt/tFyx2tPM3T8eTRcOU3J/E9ksjx2okuGXqY1+X/vo4H5ZqoNZ1S9IVAlohPLKN7Y+p4H5VnXdpNAFml8iXzHKssQK7T9cn37CtqwtmmcRxIAo6kVMp2KUSG3spJrwTTCScgY3ytu/LPA/Cr+pRrFp0jMCNo61T/tef7f5NhbxvBE213YkFj3xWj4wt1TTAjMR5rYLFsYGMn+VT719R2RjLJqbL5q6hvznAkjBA56DvSvd6yEO24tl9SsJyPzNN05m+wwq4O7b1NTFlOVzz3FWSVoY5TcpNLNJcOwwWkPT6DtTplKNSh1RwOnNWJk8wbhTRLRjalHvtzj2oUfuhn0q1OnykNxUCD92KLDKsv3aqnrV2UYqqy1LQIE5WnoDupkXyk1YQfjUlWJYR8tPcc0IcCkfihCOo8Daqyo+mTOd8QLwk/wAUfcfUfyroBIs0wWZW8t2xuU8g15qJJopori1by54nDxsex/wPT8a7TT9Qi1GzS9tht+bEsRPMT91Pt6HuKJRvqXGRY+2tpl0IDO0skcHnxfIWLYOSpyR2OcjNcp4vnt7qGG6tZFllLHdyd23tkHmtbxDp6XmoJcWVyPtPlBjASQdhJBx+OfzrFsrqy064eWVGlkjPIK8Z+opxirXRErtnPvIW3bl2NwVXaRz04pBHGzPw2MZU46/jV3Ur5NRujdrHIkZ4XIxz35qmrRxxtHx94MDjp7U7lcqNPwtqH2O7McpAXaV56cjjP0NdXpEq3Hmw7Yz8n3k4yR7f4VwhOZwykZIGSO9bensbeYTNIPlO0ZO047EVnMtI1dY0iGeQNGArAgE5rG1fS1skjm+0KXYHoc4wT19K3TfebGPlj4XcVDDk9M1g61ukU/MQhYY+lOEn1JnEw5oVe5chwnG7DdCfQUtnal2BFtLMwyflQsT+VXLsnfFbwoZGPypxnvwAPWu10bS/HPg/Vhpb2tta3lxb/aktruLcANu5RkHOSD07HrVuSIsziNNtJZJJ1lUgeWMbucKD2/Eiupt7H5bp2hhk4AwVzg+vtUWkIup6gl1cSLHf3lw8k0aRgJsJ6D8q3Ltp7WaOGOwe5iZzucocSKT0zjjHP51jJ6msVoUVivZNN/tGO4ZRbMd0QzhwOo+lXtO8SRW9wkeoJstpQPKlCnI47iukstNhmthZxJ5UZH3U+8D347mt6Pw7p620Nrc2aSrEPlEyc89T0GM1nzrqacrWxm2X2W+t2kspo5uOit0+vpThpk115RuXMYVSJIQcqT67vyrU0zQbfT7uSa1Z0R12mHHy59fWtVocRH5d3t61PMVYwYdLtVO5IlG4Bdw6kfXvVmOzVAEVeAMVZ1SxaSz8xW8souQFA5OffpU9pCqH7OobYqAksOQSOme9Fw2Ky2oH8IqQW6jBPGK00gQgetJJApUrg8jGfSgVzOMCshz6Umn2bRQkSNuJJOcdqu2Fk1taLC8hlKcBiOSO341YWPeGXeV91OCKAuUlhU9BUiwCr5hTnA70gVQeaAuUzAOPWnrb47nnt6VZPljndSCRf72aB3IzEB2prRjHSp9yEe9NmIx14oEQIuGFTmNW+8BmolmVDnH41IZlxnIpoBRGBTljFRG5UEBsEetBu4gecfnTsIl8sU3ZzUbXsQ6kc980fbIf71FgHvHTAuGxiqk+oKCQDwKgXUR/eFPlYXNQ4FBOQemKzG1Dcu3IqM3UgIxnFPlYrmjJIq8M1Ma5jAxWNc3kind6VSn1B+eaOVi5kb0t4O2Kp3N4u0nAH0PWsC51JUXc8gGfQ1Xn1KPZkPnIyOaTgw50biahFuI9O5oF+gG4MOewrkJtTd2CRIzs3ACAnNVZdVuFwohlVv8AaQijkfYXOjpprwMxyQO/NULrUIlIbd25C/zqlomieI/EFykWnWkkzSHCqnJ/Eda9V8N/s4+KNRjjuNY1Sz0xG5Me0ySD8OB+tV7Nol1EeUzX7TBlA2gdOea7vwt8G/G/inSIb63t4bK2vEIWa5l2MIzwTtHzZIyBnHBPtXufgD4FeEfDM6Xl95mtXqMGR7lQI0I7qg9/XNeqqoUYUAD2rRRsZOVzxD4d/s5+GtAuob7Xrk6zNGAVt9myBW9SM5b8ePavbYo4441ijVURRhVUYAHoBT6KdiT4Xj+87v1IA96CNj8hQcc5prM6kDPDHJFNcMwx1OcKD2qEA8t5nysflA45zmmTMEYZA+i96YN0bjGemeRVa7nY7guN3br1piLMAjkuFjZ1AZtpJPArZ/s+KO3MUZTy2OWJAJOPftXJfbFtjHukV5F+bYvXnrx/jUMHiTUvLki85DG2cZGSvHY0pJspWNPxPeQR2z2kMKvKxG6U/wAH+fSudsVtWgllvZsKoO1lXLkg9ABx+dMv7gC3hKk7ipJCnvnvVKW7X7K6qWWViVPHylCPT1yOtTZjItan8yIW0LKID821SOPqBwD+JrH8nKhSyqufvHOBz/n8qs3COjYfjB5OfaqpfYe3vmtEJiSQR7FYzBvUBDgH0561BK5eTc/Ix1AAA/ACpbnvskyOOO/SqcrbU4PNUkInihWQMVchv4cjg/j2qJ9oyrKeRUcV95ZC7gpz941Wubli56k9ckdaqwGlbtDazBryHz1dCyxo/wB30zj6dKLiSKTTEeaZvtCjbHGAANoxgnj/AHu/b3qpfTWvlwG3VixiHmYOFD/49aghl3yHzYwIupweSKXKO5AzZkDHsc8jNTQyLCobbuJHWq9xLDLcSyQrsiDcKDwKjW4LyLtBJB+UD1q0hXLl037voRnnmqsLbuKZczb8hmO4dqms8swUKSfQCqUWK5a08stwpGRjmi3wNPuCv/Pd/wD0KuktdE+x6DcazqGYookLJn+Juwrl9FVm0WQt1aQn9ac6bjuCknsaVs2Y41bninzqxPf8BUdqv+iJleRnn8asx4aL6Vi9y0inNbwzDEkSv9VqOLSYkkWS1kuLR+5hcit6B4UA3bAO5yBUdzJD5y+UyMC2DhhS5mPlKj3ms6dA032xLyIYytzHz9Mr/WrFl4wteEv7WS3f+8nzr/jTtb2DS2VPvKd3SuOl5fd1zWtP3lqTLQ9Otbq3uoRNbzJKjdCpqQfN1FebaTfXFhcGSBuDjeh6MK7fTdQS8txLE3HRkY8qapxsJM1hgYIpzz7ELN0FUpJjt4/wqjcXNxG+51TYPugEsamwy5d310FZhsihHc9T+Fc7qt/eyfvJLp1jOQUj+Qfjjn9abqN5dTv9yTbnhQKpzx3b2+w28p99prRR0BFF7r5SscKqM9T1Na1tI/2ZEjAUhdzMOprHNvcKnzQSrk90NbUDLDbxIuQwUAk9RUtFFrTpFt5WldmDNgjP+eKXS7iFtTUT7hG7DcF5PXoKg+1JDIvmMhkkO0D1qW2msmu45Svluvp0pcormjdzWr31vbwwyCNpwXMjA8dhXWWUcVquI1AGO9cTqd1Crr5QV5I2BXb6irR8R6xOg8m0jibux5/GodNu1hqaW49Y47TUDGSuyOYlvzyad4x1iHUpINPs1BTcWLk5PP8A9aqFtG6xZlffKxLO3qTSw20Ubl1jAZupq+VXuyLlheAAOg4H0pf4s4GaAOO1OAGOlKwxuM/nUgJAwOlIF5wKUjHUijlYXIJhuBNVVjYLirzmID76/nULleu4Gq5RXKMqYOKqOMVendSOtUnZR1IqWhoiH3qsRsKqNIg5znmoZr7Z04qORsq5rhhiql3qNvCOW3H0Xmse6vJJvlViP60yC1mk6Lj3NWqXcm5ZuNXmbKxKFHYtTtB1y80jVDeRf6QsgC3EJPEq+nsR2NOg02P/AJbOzew4rQt4LeEARxqp/nWiikK7O7upLee0stetJJLi3Rv3cqcSRMfvRyDt3+vUVwl1HLcTvCrSoxOAuzk1e0zUbvSbs3Fi64cbZoHG6KZf7rDuPyI9a350s/EkAuNCBW/T5pLCQAzD18s/xr7dRTlSurwHGdnqUPDC6W2hXej6hO0M+0tBuUMM+/4+lcfPE63rxeUWKjGR9Rz/AErXlidHLsxjkjbBSQbWX2xWz4O/4R+31aW48Rk3do6cxQll3nPAPoK5XdGiZyiBUUyB8kH7pHNWDeqjYkfOO4rY8SW+kzTXMlgqwRM5aJEcnYueBk8nisKexWPUF5baqgjjJNTuXcuLqkP2eRdzBmO4VYWeOS1O93ZTggHt9adZaOlzbG8kMYQEfuyRkjODgetbXh7wrb6zrENve3A0u0a1e5jdyf3iCTb26dyfYGpaQXOSnaSG9gls5mM4IZSvPlsCCDn616MvxGub+6uJ9UiVJp41BdULlJVGAwbOV6kkDjgVyGv6bbaD4hvdLhvItSghn/c3Nu2Y5VxwVJ571nXLBfJkjaSRmbDIF6njAFCSbCWx2VskekywSxBHG35ZHbJfOTgDqMnHTmuk07X4YNPla50mR3jzluT5RPIYjoRmuGOp6lp920V/boZ/IKwxTRghQ/G84PDAdMVZ8MaktnDfRS3CSNd7U8uVuCe74PTjj8K1VJPcydVrY9V8PeJkfTkC25ExyWkOEUg/QZ/Ktwy/arzz0uhOswAii3jKBR0APOe/NePWPiKKGCOznkacZKrskXcF7Y7Gt/TNY09bM6tp8N08lu3zRrIAc56Y4LZGac6SasTGq07no0UkbFSGBzUxDhB5OzOedxP9K4q08XW6JbtcQT4mbaBs5TjPI7V0sGpwyRB1kABGeTXG6bidamnszReJ3iaOSYYbH3F2nH1zQY40QKg2jHHfFVFvYyoYOD7g0yTUIwDtJZhRysLmlCfkHBGfWnMccdc1lLqQEeWwD/dzUbaopbCkZxjrT5WK5sttZSrHg9aq3EVvPCsMzSqEYlfL+Vgfr3rMbWI1+UMPzqhc6wqMS5AB9+tXFNEys+p1C3a7cSNlgOT6mof7Qhyc4xXItrUEjELMo9qrT6xHvOXxgdhxQ4PsUpI6ybUVDcEbfr0qBtSUdwPxriLrxFYwqPMu1Q+jNiqMvjPRI/3ct3EDj7yyA/ypeyk+ge0id++q4xhlOevNR/2tj7zDH1rzO78b6Kpbybl5PYRtk/pis2XxxYqc/Z7hgegwM/zpqhN9A9pE9Ui1VV3xtOZCDlW9V9Pwzj8qT+1ipO1jz715C3jiQN/o9i7DP8b7f5A1ND4m1u7YC3s48+mC3+FWsPITqRPV21pMBWbnt704aluGRuP0FcFY2fji8wwtI7dT0d4wg/8AHjivU/hN8K/E/iK5Zr7U5oYAu5pDFhDz0HGDWv1dpXbIdUxnvWYYDAN6E84qC4v54+MEjHXtX0do/wAEfD9th7+9vLtu4V9gz+HWt1/hR4FkjVJNESQr/E0jZP45oUILdkOqz5Phu7i6m8mGB5H9hx+fSux8OfD3xnrTq1vpLwxn+O4byxj6mvpvQvCXhzQ1X+ytGs7ZlGA6xgv/AN9HmtsUPlWyIdSTPBtK+COtZQ3urWEQJy/lhnI+nSuusfg5ocShbq+uZgB/AoT+ea9MopXC7PCvH3wbmhtnuvDkzXJAJMUzAH8MAZ/Svn7xhpviG0LxyWMdtg9ERzg/8CY197VU1HTNP1KEw39lb3KEYKyxhv51UZ23Q0z81rp9dR23XUmM9PLUY/Stex8QRCwFveaFG8yLtE0WAZPdvf3FfcGqfB/4eajIZJ/D0aMf+eUroPyBxTtM+D/w30+4E8HhWydwOPOLSge+GJFUqvLshOx8b+E9H1jxXeG30vw9qNzkj5beLcB9XJAA+ua+i/hZ+z74csoBqHi/QbS4vGAK25naVY/94jAJ+nFe42NnaWNutvZWsNtCv3Y4kCKPwFT0pVZS0JSMvw74d0Pw7am20PS7XT4j1WFAufr61qUUVmMKKKKACiiigD4S+bIyM/SnZO75fSpFRVAXse9XrTR2u4t0bHeG53Dg+n41lewGPJIwY72JLfdz/Ksm9eQsVVyvtnA9609UkVQUDnK8Hb2rlLy/ZZDIS+QeinkY4HSmOxdnjMe+LzljDfebdkn2qpIkKN8sgkXbhWH8RrNur6NoyVLZyAcnJqst7IqMkLvHvUq+D94UwNC7mjWJCu47flO71yf6YqkQzbi2AD0HrULzKibnkGV9+9ULjUYUQ4lBOeRnpTSuFzSmaMBehZeM45qlLcwRuTsbI6FXx+fB96xbnV49339341Ul1iMH5Uyc8nPWrUWK5tXN1BgkoytgZG/OD64qvDb3V9azzWsJcW43S/MOF9efxPHpWJdais87ybVjDNu2RjAX2FKNTnaLy4oIs4xvKZc/ic4p8rA0JzbuI2hj8nCAPvl3Fm7kcDH0qKW6jxtIBx3AqKCx1Cc7YlkdyOQqH+dbNhodysWy4ktrQjkee6gsT7ZzVKLJMWO7QHd5ZKjrVe6vXmbYucYwiD+EeldJe6LDZpG95NJKZm2pFBASzAdTzjjmrem2nkziSy8PKsmfklvZv/ZQM1cYrqw1ORht7qT/AJZuM9AFNbukeDPE2pANZ6XcMmcbypVfzNdS+o3VhtkvtZ0zSdvRbe3XePoWDH8hWNqnjaFiwF1quqSD7rTzssf5Z/oK6Iqkt3czfMaFp8NLxY0l1TUbK2XoU8wFx+ArobTT/h34VCzatqUt3KMN5SKAT9B1P5Ae9eX3Ova3eL8rGCP0hXB/7661BBpN7cMZJR5YPJaU8mrdanD4UHI3uzp/ib4+m8YSW2nadp8el6LbHFvaR8s57O57n2qraWog0wQ46AZ+tV7LT7e1XKsryn+JscfStIzRxwbGcFiOg5rjqVOdm0Y2II0/cr14NLFI249OD+dAuIthAUnPSmReW+5jlWxkZasyh7dT8vNSRx5GSv44qOO4CsAoQZ7lelSbmZz8xCDofWmBKVmljePzgMjAGKzV0IsQ1xdcknOxa07ONmVizH8B0qdDCxZBklcZzTTaCxnrodqm1l82Un1bg/lV21s/sxdraAQg9SD1q/Gqx7Qv1xUlzmKNXkYAMB+FO7YWRU2TAhiWx9aiuRIsbEnJ/h55pX1GzjKqbmEMxxguOKvy2Fz5YdI/N+UOPLYdPXJIH61pTo1J7Ilyit2cyxkSTLqSfrUyXTZJ3bSB0q/cQvu8u4tZV43BVKE/o1VL2Wyt22G3mX/gI/xrd0Jpaonni9mQRX0+752OOealluVk52AA9ABzVc3dn8qr5qDPdOB+tTXMIkK+SAwI4Yd6n2Y1Iz5IUluUkXKuGz65A5/pSKzFxjPH92rNwnlDaCS5Uhivb2pLOGRTk88jJIo5RF/T1UwqxRS/dvergIyKqxLtj69SSfrQzqP4qhoZc3IOrfhTWnC9BVBpsfdBqKSeQqRkAfSlylF2WeT+FsewFRLcFJCzysR6A1mSzYT7zN7ZqNZj5ZO057cUlEVzSudWaP7nHoaoPq7Fv3hdj6VFJDPJEHZCoboD1NMNlJ2wo+lXyiZZ/tBW42Cm/bHI+V9tRJYnOd1TLZpxv5+hpcoiJ2dj8zsfxpoVj1Jz6VeNvHC2FXNO7AelCiO5QEMrkALgepp32BWOZGz9KvDHrTqdrBcrw2sUf3UA/CptvtTjnsKVQ2BmiwIZs5601lYdDU34U00WC5AWkX3phkZXWRco6nKuDgg+oNTPTD0pq6A3IPGC3K+T4p00aqpGBeI/l3aDp9/o3/AgfrVe5t9KvkP9g6xE+T8sN5+5mU+mfut+B/Cscj1XIPWoWgTJYIAfarb5l7yJStsWr21u7RgbuORJOuMbQfpnrT7aRlkjlJIkbPTsDVJJLmBleOZhtO4Atx+XSry6hayP9ojAgk4DRspK574PpWE6btoaRkals0KPGrEtCCN4BwSM5NdRqtro9/bLN4f1KO0dEYmCdymfVVbpzjp0NcbaLEQ7q8ciPnhH5H0qW48xkRVUrgY6dveuVqxdr9RbbT5L2CZ9jLDa4L44IB7A9M1CRCt9uiQKqD5d7H5WBGCPerba1NaeHm0eadGt2m81VOMqfw59K569u4ZJTIkyAf3VDH+dNQbeiHdWtI2b26jvriWea5d5pB8zu2QMD1p2l/2ak5N1Gl3vAAXcwI+mDXOjUNrfKVI/2owf61LLrSrjaVLY6iMDn8605JkNx6HQ6iYPMQ2VrJZwlcSRs5YMf72STg81HbX/AJHlwrI7xRk5G8ncfc1zU+u3Mi7VJP1xWebiZ8/McE9BRyS7iujuIddWwulmhutjj5ih2tz7EmuptfHGmS24ea+hhfAB3vk8e1eN7WNL5bU+S+7C9tj2f/hYWhQps+3bvZEY/lVaT4iWJJEDzyD/AHAP615EI29qesdUoR6g2z0+fx07EeVay/jIBmqz+Mrs58i3VM8nc5P+FcBErg/K7D6Gr9v5+QA5Ye4rWMYdibs6eXxPqsh5aJT2IB/xqq2qapL965c/QAY/Sq1pHM2MxqR64rc03Rr6+wtpZyzt6RoW/lWqUSdTGkku5ny01x/38I/lVW6sLiYfLLKw9CxNdxH4J8US6ZeanBol3Ja2LhbltmPKJGRkdazl0S8NuZ5bhoVJwUAwfzp2iykmzz68sDBcbSo3AZ6VJ9inWzSYoQrtgE967fQvBmt69evBoui3mqSg8hFJA+pr2HwL+zp4s1+1jbxEsOmW2wqkZ+9EQf7tZNJXBux80x2z44zXS+EPAmv+JryK303Sb253n/WRwsVX3JxX1h8Pv2XtH0vWZrrxJd/2jbIw+zxKNu713V9B6Rpen6TZR2Wm2cNrbxqFVI1AAFc7q6jjLyPkHwx+y14gniSW9uba174lOT+Qr3DwB8DPDPh50ur/ABf3AjCGMDbECO+OpNetgUUnUkxydzL07w9oenoVs9Js4gTk4iBOfqa01VVUKqgAdABS0VncQUUUUAFFFFABRRRQAUUVWfULFJ/Ie8t1l/uGVQ35ZoAs0VStdV026untbe9hlnTlkVuRV2gAopGZVUsxAA6muZ8Q/EHwT4fB/tfxNplsw6p5wZ/++VyaaTeyC509FeE+I/2n/Atgzx6TZ6lqzr0ZUEUZ/Fjn9K8q8T/tXeLLppI9E0nTtMjPCs4M0g9+cLn8DWipS6k8yPsusHXvGXhTQiy6x4i0yzcHBjkuFD/985z+lfn/AOJvi54+14t/aXijUXjbIMUcpiTH0TArjJtTldt5kbdnOc859aPZruO5996p8d/B9vPJDYW+p6iyDIkS3MUTH0DSYP6V5/4n/aG8SQeZPZ6FpVjZxqTulnaeVvoPkFfMGkeOb612xXn+mw9MscSAfXv+NXfGOuWOraLbtZyF2E4LoxwycHqP614lapjVXULWi+q1OyEaPJe+p6RJD5cUTJJbylsn5JN2MY4PvzVaXxVLpltNFHEhHJ3MeV9xWdfanbsEWGZCS2Aq5LNn2rL1+bU7oq91augjAQeV+747DGOp/GvRUe5yt9ijqurSLPud3VXHQ4wKwb+6id2/0qMhuTtJwPqfWqWr3VxHcNNbtaMpO0xSsrt/LH61y+o3M0gKqscS55K8Z9uOtaKJNzW1HUreIqschLKO/cVQk1ieQHEiRj+8T19qz7ayvpo2eNcDHJ28Y+vStXSvC2oX8YaKBpl7lEJH5jj9avRBqZM2oyNnMhY1XMtxM5wrNn0FeiaX8N7koHuFhiyOjvuYfULkfrXT6R4E06FFMzzSsB8zIoRT+eT+tS6sEPlkeOW+k31wc7Sgx1Y8VpWPhaaf5t7yDn/VRlx+Y4r2u28N6ZaIBBYwtLncDN+8K+/zZqea2aXEcvmSBV4AUfN9BUPFJbIpUmeW6X4JdwGNi3HUSuBn/vnP610tl4ONuqmUQxlvu+Vbj5fclsg/kK6+ZpIYPLjMUAOF+dQpx34HOahdtsaRuzzBehCYH45x/WsZYqTLVEqWXh7T1VPOMtzIOpkkbb9Nowv6VPHYWsTt5MEUPtHGqn9KmNzJDBlBGGOTuYlv5Vj6jqF01ldSQSqJlRmjGzAJA4z3qVVcnuV7MwvG19cWeqRLBbqzvAu2SVztUBm4AHJ9eo61yt3JrN8WWXVWt4+uyCLaMfXOT+da6wXlxObrV9TF1KVCosaYRRnOB+NSJHbwyNHDEqg4BY+/tXQqljPlOTGgln6TPK3PzkAn3qS1s4kb/ULtHU45H511U1gzZdWSRscZ6023sSpdnUIWwdrdSef0p+0YuQx4rWSaZYbZScgYJXH1qeSwkjLiV/3gwMHmtqKJlJ8uPyx0GABiq9yt+zFfLEQPzM5wP8mjmbCxirZvKwbac8lgB05qxaLGL8lYioAK7c55/pV8TaZBHsuNUg3AfMF+Yg/hVW61bS1GLdZmHdljChvxJz+lWrvZDIXtZ2DFVXrnr0pZbeTykXEa8cnJo/tdggSystvqSck/kKQtqtwdxj8v6KBVKL6ibIzB8uIy8jdyOAPrU0E0UERWeaESHqSckD6DNRf2bcyZEs59wSSKmstGtmk/eBpW/wBo8VoorqLUZPqVvINsc0zL02oAARUa3DrIXhgGfWRix/pWrNb29lH8lsiluBtqFLNX5P5VtHlJdzMnudTnJH2hlX0TC1DFpOoXT/Lb3FwfoWzW/FaxqeF5qxGbqEjybu6i9o5WXH5GuinKC3REk7aGSvhLXowofS7iMPgDzF2g/nWrZnXtNgOn3ElrGqHhZplyp9BzSTQmdt1w0s7essjP/OkjtYlGFiUD6V0xrxg/duZum3uQy3l0LgSNNYu4OdwBYGqE9vJcztLKxck5IjiwBW0IMY2qPyqZYWxUzxEplRppHONprHO2KX8RinfZ57eIFFeJh/GrEGuiaAgVBJEfSsnO/QpRM2J2Zg11Enl45YryD6n1qKYMCmEIBGRt6Ee1WrgGSXyv4BUqwZg2AkqvYmodmUV7RfOhZGHI5FI8I645q5Yoi3sccZG0dTnPWq88bLK6uxYhiPbg1nYZTfrjgVDJHvHJNXTHTSgqbAUhANvrTyikAYqdlwaYRQKxHjHSjOKcRTT0pAG72ppag0n4UDFkkaQ88cY4pgY04ikxTQgyaMn1NG3NOC9sVVgEVjmldmDEK2RS+WfSnBCetFguRMz/AN40xnb1NWTDkZqB48dqdhXIjI/940wvJ/eNSOh9KiZTiiwXBpGPem+a/rTSOaYQaBXHtITwail/KlKk8YphVqBEZB/hbB9qeLm4RQFmkA9AxqOXcvOOKXaWGeOaNB3I5HZ2LMck+tROWLde1TmNqikjKnPrUMLkQi3fxUv2f1NPwyrkUhulU7WQk+xrMoQRqDTselKlzCR9180rXC4wq/nU2GCgmnbahNww4HFM85iadgLaqP4iBT1aL1yfaoI1DKOOTx+NLGg3Yfgg96aQGhZ5dwqJkn2r0jwH8L/F3iuRP7M0m4kjY/60ptQe5J4rivD3lQ3sEjqHG4Njsa/TfwXeWOo+E9LvtNjjitJ7WOSNEAAUEdMD3zTlPkWwrNnhfw9/Zm06yWO48VagbmQcm3t+FH1Y/wBK938PeHtF0CzW00jTbeziXH+rQAn3J61q0Vzym5bgkU7jTLG4W6Wa3SRbuMRzqeki4IwfwNcrd/CjwDcuGk8PwgAfdWRwp/DNdtRU3ZcZOLujI8L+GtE8M6f9h0Swis4CdxCDlj7nqa18UUUhN3ExS0UUAIc9qWig0AFFApAwLFQeR1oAWimuCcYbGDTs0AIzKqlmIAHUmsfWPE+iaVZyXVzfwlE6iNt5P4CoPEzafbWlzLrevQ2Fgw+YyypEqj/eavLtQ+I/wM8PA7NWi1edDkRW0cl0SfbjZ+Oa0jBMlyPTNP8AGml35/0OG8nXGQ0cBYH8ulW49T1a4yIdFaIdnnlCj64xmvD5f2kIZ0lg8MeCbhYk4jlvp1hQf8AQMf1rldV+MHxG1Hdv1az06M/8s9PtgCP+BvuP5AVy1sVQpaSlr95tCjUntE+lL+DV5raT7ZqtrZ25XDmNOg7/ADMRivOrvUfg5oN20l1r8V/eoDlIZ2nkJHXiPv8AWvnnVL++1J2k1bUb/Uix3YvLp5gD7BjgfgBVF5MLhflXsAK4pZvTWkU2dMcBUe7PadY/aV8EaI8kfh3wvczzAY82VVtwT79WrzbxP+1H46vg8emx6dpadjDDvcf8Cc4/SvNJ7Wy1S6ns75BHOGIjlU4cen1H1rnNZ8N6jp+6WMfa4B1aMfMo91r0MPj6FTRqz8znqYWpHVao3vEnxL8Ya+C+q+INTuA3VGnYRn/gIwP0rkptQeR97SNu+tUWl3jPH07Coxya9DmZzWLRndQdrEA9aiEpPGTUT5OOabuwCOMHrmpGSytjHzVEzcdajZjxnj0pu5s881IEpLZ6gUqzMvTk98VAWGelG7HekB6ZbOy3izW915ZDcJ5QKj3xnio9d1OO9jFlf64GJbPk2sZLsfoAazm0rzju1K/uZ/VVIRPyFVmfw7pvyrJBCwP3lYtJn68muR6mlixFpMdxgRWN3GB0e7udgHvsTJP44rT0rw1GVCzS78fwxRAD823H9RVnSpFuoYZI1eUSKGXapyQfatqB50Ywhobb2I3uR/urzn64rGdVo0VO5NpPh6xt4x5WnQr3Mkx3v+bZI/CtuO3iaJVZ84IAKn/Cq0G9oseXI57GZ9v/AI6v9TVlIrnATz1iQ9VgQR8fXr+tczqPuaqkTSwJaxs+9F95GC/zNVZboRlfL+bJ/hU4P4tgfzqwthGvzsgGTgMec+vNSrbovzNDHJKG+VmXIUVDkzSMEjPe4ubgFIIUHrks5/TAppjmZljumlD4yBnaCPoOvfrVrUdY06yhL3eoW9uqjnoMn8K5y68eaPGJZrTzLtguA4jZlUfhx68lhQoSkPmijbSz+UyKgDA9eFz/AI/jUNxEqsxbagH3juAxXn+t/EWa4tSomCgnAWOX5vyjx+slcnd+KrqY/u4d0h/iZFx7dQW/8eraGFk9yJVkeuPfaY58qG7ik2n+A7yPqVyBWbe6lpllmbUpkt42Jyz9W9gOpPtivLydVvNHR47iQOsmJwzncM/dYMctt7Yz1FV10z5jNPcF26HBJJ/E10ww8F1MHWbOgj1/TEiX/j7mYdfLi6/nihvFNuCFj0m4IPQu6qT/ADrDfakQiXhR0pI847YNbKnEz52bUviS9YAW2mwRe8khY4+gAqJdW1mdyPOtogF3HbFk/rmqKMowCOKmtsY8znbWijFdCXJjpk169cM+pSLH2CtsB/BcUtvock8n+lXjPj6t+pq3pk/yNG3rkVft2xJnHBFJtpji1JXKcWhWUbDPmPj1OP5Vft7O1jb93bxj6rmpt65py89KXM2VYQRqH4AH0FOxx607bS7TTQxm0EHimqu2QbePWpGGOtNJAHJxVpCuRXMLNd8tlQOnarVvEKZGAWrW0u0luZAkcbMT6Ct6cW9CJMpLb5OamFsDjiussfCWqTDctjOeO0ZNaNv4H1eX7unXR+kTf4V1qkYurE4T7Lx0pUtuOgr0iD4d683TSb0/9sWq7H8LPFD4K6HfYPT9yarkXcXtUeXR2/HQV2fww8Aah441iTT7FoYvKjMkkkhwqrkDtnJya6iL4TeKuv8AYd3/AN8V33wj8M+L/Bmty3y+Hp54poTFJGWVCRkEEE/SlKyi+Vq5PtDz34nfBvUvBukR6lJeW93Az7GMSkFG7Zz615BfQmNGx1r7P+Jel+MfGuix6VFocVhbiQSSGS6VmYgEAcdOteE/EH4Ta/4f0z7feW6GAvtLxuGwT9KmlJTj7zVwU7PyPFbe38yULj6mp2j+UrGPlxwfX3rXexaDegU5PFRJZyOxQKSSeK09kac5n2dq5nh3RKNzckGqzr5rNIBwzFvzNey/D/4ReKPFWky31nHb28WDHHLcOVBPQkYBJxXRxfszeJdyxtq2kIgHXLnH4ba5ak4R0uWmfObRcfdqJofavqqz/Zg+ZGvPE8eP4hFan9Mt/SrV1+y/pTxyeT4muVfH7vdbjA+vNZe0j3G5eR8ivCcmmNHxX1nB+yvp+D9q8WXBPby7UD+tLb/sqaTtYXHiu9Y9tluo/mTTU4dyJTa6HyQYzUbRmvsSL9lbwuo/eeINUc+yoP6Vftv2X/AcYHn3eqz/AFnC/wAhVc1P+b8yHVf8r/A+K/KPpTvJNfc+n/s4/DK23GTT7y5J6eZdtgfliug034L/AA1sSPK8LWkmP+exL/zNL2tLuHNUf2fxPz6+zt/dqRbKRlyFJH0r9HI/h74HjGF8JaIMdP8AQoz/ADFaNt4X8O2qMlvoGlxK3DBLVBn9Kl14dEV+87H5pLZuDypH4VoWmiX1wAYreR/91Ca/Rabwb4UllEsnhvSGcDAJs0/wrVtbGztolhtbWCGNBhUSMKAPbFDxEeiBc/U/OS28I61cLuh0u8lHfZAxx+QrX0T4YeM9VG6z8NanMm7buFuwAPpk1+hcUUcYISNFB/ujFOxU/WPIrlfc+CI/g349YMP+EX1MFTggwVlXHwu8Z/ajajwrqzSjqotmB/lX6GUfhSeJfYOV9z8/B8D/AImSOFXwffjI4LbAP51xvjTwf4g8J6r/AGZ4g0uSxutgkCOQdynuCCc1+mtfLv7c2jKJfD+uqvLrJaufphl/m1OFZylZhK6Vz5P+y8ZLqD9KhaEg8FavS1C3Wt7mXOU5kaOMyfKQOtU/tAdiAuK1nUNGVIyCKwvuzGkxqVy3HslyrDscUlqqPkEEEVHG22QNxjNSqPLvSP4W5H40mxNkxgQ9qfHCij5Vp1KKVzPmY7X4Ueztb6FQoYFJAB0YViOyAbnhVyPWuktVW6s7ixbnevmR57MP/rVzbrtJVl5HFEu5tTldEVwysAUUIo7CoiPmBHenY4ZT2ph+6V/Ks2aCEHP1pcUfeXNCjIoGWbVifk9eQfeprlc7Zhxu4PsapxNscEcHtW/4flsV1OOPULfz7GYjeoOCPcH1qo6gWbVWihspGBG9CR/31X6B/swarban8H9KSBm8yz328wPZgxP5YIr4e8URaf8AbbVdMkU2iRiOFT94c5IPvX11+xfeCTwBqVkcBre9DFe4DIP6g0V4WiCl0PdqKTcM4yM+lMknhjYLJKiE9AzAZrjKJKKqPqWnocNeQ59AwNQnVPMH+h2dxcc/e27V/M07MDRorBS38RSSSzG+gtw5+SNkDhB/n3qLXvGnhXw1br/wkPiXS7KQLyJZ1VmI64XOaai27LUG0jo6K8W8S/tLfDbSwy2M2o6xIOgtbbapP+9IV/TNec+Iv2stQkhZfD/hW2t37SXtyZMf8BUD+daKhN76Ee0R9X0yWWOJC8kioo5JY4Ar4M139oP4pasrqfEMenxt/BY2yRkewYgt+tecazrus6wWbV9a1PUNxz/pN28gz9CcVaw66sOZ9j9BfEPxa+G+gyPDqXjLSEmT70UU4lkHsVTJFec+Iv2qfAFgXTS9N1vVZR90rAsKMfcuwYD/AICa+KiQv3cCozJzyafs6a6Bdn0n4q/aw8UXWU8PeH9N0xP71w7XEn1GNgH5GuHuPi38VvGsz2U3iy7trfG6QWarbgD0ygDfrXkckmMlcn2rS8LeI/7Iun8yJXt5MCTj519CKyxLnGlJ0V73QukoOaU3odrPoUk9wt1q2pXWovjJ+0SM7dP7xJJ/OtDTbHT4UH2e2jG05yecN680WWpWmo2vm2sySoR/Cen19KSKQQ/Ko5PbNfEYjGYmq2qknc96lhqcV7qNBpAo6gAUwzgjANV2fdGWGMelQB24Kn864rs6VFE0kjMetRTM3OfSlVjklu/cU2X/AGcYrSMh2OX8UwyQ3kOpQ/Lsx5mPboa6C3uFlgSZfmDKGyPSq12Le7a409mxIYgSpHAB4FZXhW4byprKXO+Fjgfj/wDrrucnOl5owsoz9S1rXh3TtUzMq/Zrgj/WRgYP1XvXFaxoeoaS5e4i82AHAmj+6T79x+NekLwTzTg3ZsMpGCDyD+FbYXNK1DS912Ma+DhU1WjPIHb2qNjxXoeteEbG/wB0tg4sZzyVxmNvw/h/CuG1jS9Q0mfy762aPJ+Vhyj/AENfRYXMaOJ+F2fY8mthalLdaFPr1pp64pR8wpDXcznGE80pI470hPNOI4Dfez6dqQF2S2u7li13fTSZ6gHirFtp9rGwxCGP+0c1Mo5q9pybnzmuNtm6ibvhb+1LjVFtHk2aXawBiqjb5hOQF4rvraBFXbHGI1PBwuBj1rzq61S60WwmurIR+YAB865BGawpvHWtyZafyZAe2CB/Oud0nN6Gymo6HtD3tjbHy5rgBwM7E+Zj+VZ2peM9JslaNmXegz5bSAuf+Ajkfjge9eI3Ws6nfEqbuSCJznyonZU/LOT+Jp0+jjfDE1yxEi7jhcGqjhl1ZLrPod/qPxUkOVtvssKDIX5tx/JA3/oQrk7zxxqF/M/nyXc4Y/KkchhH6ZY/gwrLh0+1hP8Aq/MPq5zVvCxj5VCj2GK1VOEehm5yIornVXkL29rb2zNzvZNzj6PJub8jSjSZbnBvtQllPuS2PxJq3GxZVzVg9DVXFqZ7afZwYKx7mXqW9aiWIsSVQAewq9cfvI1ZqiRep9O1NNsQWc4tLjzNhlTBSVAcF1PUfXuPenanH9nmVI23wsoaJ/76nofr6+9JCoMwz6Zq1aKt59o02ThUhe5hfvGVALL7hv0PNHUTMR9zEjFOUc9McdKeqjk+lBHfvWqJFHTjOatylVsslcchV+vXP6VBajdIAfQ0tzOzpDB0WMk/Uk//AFhVxVzKo7Im00/6QmOCx2jPTmvoVP2cPE3/AAjsesf2/pbBoRL5YR+hGcZr52gOGU+hFfpHoLmb4XWTv1bT0z/3yK3VOLSb7nFOtOHwnwTLpN0Nem0dGje6jBJAbAwOpya9D8BfA/xx4t0qDV7OGzt7GfPlyzXAG4A4JAGT1rmr0bPi5Pt7iUH8q+x/2Z3L/B3SA38LTKPoJWorUYU4cyNcNiZ1krnk2jfst6gSDq3iu3Qd1t7dmP5sRW/F+y94fEf73xJqTPnqsaAV9CdqMVycx269zwE/sw+FNnOsao59CVAP5V0Og/Af4Y6V5cVxpr39yepnnZufoOK9Xu3ZLdmXGR61yNzM8euxeUxQBDIRnOTW9KDnfUaSehxvjP4V+BNEtYbqz8M2/l78OxZiF98ZrsfAGg+FY7QT6foenRzIAPMW3GfzNdNd2cGq6d9nulLRTAFlzWRokCaX4in063z5DIGUH+HjpS524cvU1Ti4ONtTolhjUfLGg+gpwRR0UD8KdRWFzHlQgUUbR6UtFILIMCk2ilooGJtFUPEGk2etaTPpt7GHhlXB9j2IrQoNNNp3Qmk1Y+ftZ+A1412xsby2eIngvlSP0rZ8H/A3T7G6jutauUudpB8mIYB9iT/SvaKOtdLxtVx5bmSoxRDaW0Frbx29tCkMMYCoiDAA+lTUCiuU2Ck70tAoAaTziimofmY0yJmYsWPGePamZ8+y7g0uGx2qRW3CkWNV6Cnim7CipX1YAUuKBRUmiQUUUUDCjFFFABRRRQAUUUUAFeOfte6UdQ+EM1ysTO1hdRzkgfdXJVifbDV7HXF/HGPzvhR4ihzgPZOCcZq4fEiKnws/Oy4Uhj0qs3WtK+jCyEVnyV3HIRnrWHeLsuGGO9bbdKy9VULcDHcVLKgQK2astlreKbvG201VT7oq1aDcssR+6UJpMplrOeaXuKjgOYlz6U+kZMkhkaGVJE+8jZ+tQeJLdY7wXEQ/dXC71x+tPHWrBH2jSZ4JDkRYdG7j2qltYqErM5qQfMG7dDTG+VgQeKmkOVIxUQG5Dms2jqG4w2PWkH3sUv8Ayz3d6XbkA0gBuDmrll5kq+SiknOVwOhqrwD71agu7hVCpIVUdhTQHe+Gr62mt1t9QtQtwn3ZCvJHvX0d+yte3yeI9UtdJMTQ3FqGcScAMp4P/jxr5Hsbd7oM7XDoVUnir3hDxf4h8KasuoeHNVu9PuNjRM6Sbtyt1BB47Dtxit/apwcGiXB3uj9E5fDt59tm1TXNeity3J8t9qoo92PFc9f+PvhbpOoLZ3XiY6vf5wsMLNOxPoNo2/rXxuvjfXI57O/ubue+khYswuZ2fzM+ua6nRfEVvr1zbzz6LaxXMRZI5UblQcH09+9cWIqxoq+/4G9GjKq97H0fq3xw0exV10XwvNNIo4850hGffbuNeQ+Kv2kviTNf/wBl2On6To0jNhGSIysQenLHH/jtYuott3EKCc4yfpWWFRpluWRTKq/KxAJHPWvHWayg3eKZ3vL4yW5B4g8W/EfxMA2ta3qvloNskSXRiWUk9QqYGMVhWvh6W8gmF48kNxu/dys4Y/iAefxropSQBULPlMAEMOpz1rCebV2tHY1WApI881m1vNNuDDdL8uflkByrfQ/0rKlm/iwB9K9XWCG5t2iuY1mRzhlYcf8A668y8XafBpmtS2tsX8oKGXcckZ7Zr08BmX1h+zkveOHFYT2XvJ6Gb9qf3qQTbh8xxVCRmAPPpTlZgy89a9NnEXS4Peoywz15qNetPA4zUiuNMhzTJE39eG9ae4pW4oGiGK4urGfzLeeSJvVGxmur8P8AjDLpDq64PQTgcf8AAhXKscA9+aryY6gYz2rkxOEpV4tTR0Uq86UlZns8UqtGGjZZEYcFTwfekH3sV5Npeu6jo5zbTFojy0T8qf8ACvRtC1RtRsYrkwCIsOgbOK+Rx2XTwrve6Pcw2KjW0tqbI5XjikHG0Mcmq7SNH8y/lTwUuYiskYI9K886mK8MRkL+WocgKXxzgVy+qr/ZHieG9HENyMH03d66pgdpwxBIwCO1c74rtVh8PxqztKYZRhnOWOc5ya6cLN81m9Hoc9VaaG/5RYBkAweR7imsu0dCDU+kD/iWW/LEeWCMnoCM4qWTaP4a5ZVLNo2i7opqwBzUsscVxC0M0aTQvwUcZFRSSPEkiOxlIy244BwT04FYeu+JP7Nlkhjsldwu4MZOM/TH9a0pU51Z8sNxTlGKuyj4h8BLJuuNGk8lupt5Dwfoe341x1zpWoW0hhuYVimX+B5FBP4Zroh4m1pYiUu1UkA58pSfzIrMlLzytJJIzv3ZjknvX12AhjKa5a0k107nhYh0XrBGabCSKQfah5WQGAJ7VMPJjOY1yfYVL5YIU9DT/JRfmO4n616qehxM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16" name="AutoShape 16" descr="https://euc-powerpoint.officeapps.live.com/pods/GetClipboardImage.ashx?Id=47231700-262c-463c-9434-159cf224b6ea&amp;DC=GEU3&amp;pkey=ab39fdf3-e452-400f-8975-6fc5309bd356&amp;wdwaccluster=GEU3"/>
          <p:cNvSpPr>
            <a:spLocks noChangeAspect="1" noChangeArrowheads="1"/>
          </p:cNvSpPr>
          <p:nvPr/>
        </p:nvSpPr>
        <p:spPr bwMode="auto">
          <a:xfrm>
            <a:off x="66992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17" name="Rectángulo 16"/>
          <p:cNvSpPr/>
          <p:nvPr/>
        </p:nvSpPr>
        <p:spPr>
          <a:xfrm>
            <a:off x="2416629" y="3244333"/>
            <a:ext cx="37981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dirty="0"/>
              <a:t> </a:t>
            </a: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923" y="2689509"/>
            <a:ext cx="2249619" cy="2987299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13659" y="3450378"/>
            <a:ext cx="573074" cy="603556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54506" y="2732185"/>
            <a:ext cx="3932261" cy="2944623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21902" y="2001189"/>
            <a:ext cx="2078916" cy="3676207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7217" y="4820782"/>
            <a:ext cx="701101" cy="701101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25500" y="3480079"/>
            <a:ext cx="1316850" cy="1316850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66321" y="3244333"/>
            <a:ext cx="1322947" cy="1316850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3413" y="5847551"/>
            <a:ext cx="2566638" cy="384081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04121" y="5847551"/>
            <a:ext cx="2371550" cy="377985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921902" y="5743909"/>
            <a:ext cx="2206943" cy="585267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639201" y="6329176"/>
            <a:ext cx="1390008" cy="432854"/>
          </a:xfrm>
          <a:prstGeom prst="rect">
            <a:avLst/>
          </a:prstGeom>
        </p:spPr>
      </p:pic>
      <p:sp>
        <p:nvSpPr>
          <p:cNvPr id="31" name="Google Shape;111;g122fdc7b43d_0_7"/>
          <p:cNvSpPr txBox="1"/>
          <p:nvPr/>
        </p:nvSpPr>
        <p:spPr>
          <a:xfrm>
            <a:off x="669925" y="1680427"/>
            <a:ext cx="978288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s-ES" sz="2000" b="1" kern="0" dirty="0" smtClean="0">
                <a:solidFill>
                  <a:srgbClr val="FF6900"/>
                </a:solidFill>
                <a:latin typeface="Tahoma"/>
                <a:ea typeface="Tahoma"/>
                <a:cs typeface="Tahoma"/>
                <a:sym typeface="Arial"/>
              </a:rPr>
              <a:t>Ejemplos de hallazgos de seguridad - Argentina</a:t>
            </a:r>
            <a:endParaRPr lang="es-ES" sz="2000" b="1" kern="0" dirty="0">
              <a:solidFill>
                <a:srgbClr val="FF69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32" name="Imagen 3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024956" y="1680427"/>
            <a:ext cx="704014" cy="44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404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" name="AutoShape 2" descr="https://euc-powerpoint.officeapps.live.com/pods/GetClipboardImage.ashx?Id=12778ad6-1cb6-4c48-837b-0cf05cd3c3dd&amp;DC=GEU7&amp;pkey=ab4797ff-54f0-4786-9399-51439cfe42c7&amp;wdwaccluster=GEU7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3" name="AutoShape 4" descr="https://euc-powerpoint.officeapps.live.com/pods/GetClipboardImage.ashx?Id=12778ad6-1cb6-4c48-837b-0cf05cd3c3dd&amp;DC=GEU7&amp;pkey=ab4797ff-54f0-4786-9399-51439cfe42c7&amp;wdwaccluster=GEU7"/>
          <p:cNvSpPr>
            <a:spLocks noChangeAspect="1" noChangeArrowheads="1"/>
          </p:cNvSpPr>
          <p:nvPr/>
        </p:nvSpPr>
        <p:spPr bwMode="auto">
          <a:xfrm>
            <a:off x="36512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5" name="AutoShape 6" descr="data:image/png;base64,%20iVBORw0KGgoAAAANSUhEUgAAAJ0AAADQCAYAAAAd4GNkAAAAAXNSR0IArs4c6QAAAARnQU1BAACxjwv8YQUAAAAJcEhZcwAADsMAAA7DAcdvqGQAAP+lSURBVHherP13kG/ped8HPr+cO+cb5947OWGAQSQISCTEJJKypJJlS5atXa3HLody2NpQtWtXUa4tb7m2au1ay2V7ZdkraS1ZEiVZlChmckAAJDAAgcHkPDeHvp3DL3X3bz+f53QDtLy1tX/4/Pr0Se95w/N83ye86ZSm1y59onZS/s3qSURMJlGqTKLsabkUk1Ipqtwrs1dLk6hwHUHACjuBShwmxyecHketRljeKU3KcTgYR7ddiXa9nO+WKxE1wp/wwna/FO/e3ovd4ZDwjVjq1uITF+pxeb4SVeKulE9icaYSw6OT+CffPoitw1JUeN+NLAQpxJh4yGnxK5mRSpTZ6/VqlKoNLmtRqVaj7HlUuFfl7XJQtDghuO9W+JHdKHNdqZOA8ZB+ozyJOu+f8GwwGMbhcBCjo4mkieOTozgeDzk5ptyTGI+5PjqOY8KeEBGhyE+EyZW5Pua947F3J3FCBKZ7MuFdy0J6UtOtxEvem5iI1/mf65NjH2YmS2aWx5OTIsxkchInJzDA27x3TFjjKcJAH+6NeP18bxJPzx3HfOMklubLMRhX4/b2JAaysdaMj9aP4sPNEeWtRKtu3qsxHB/HkXETuZTr1CpxRDnGFLS3djXml1aj2e5Am2G8/93fjpPxINOEZXHphZ+OlWvPxmB4GEejYRwdQ3fyPhwcQrZhnGzd+E9KUyuPfLpVLn1LHJ1QkAkMrckJC8BfhcwLBllicatVgJSPuYIAWfg4ImKAVYGZcHVAaTvNMoUoJWO5DcAIT9wPD07i3Tv7sT8YRbVSj3MzjfjkxUZcnCvBbMISbmG6Gus74/jVP9iLwZHgMGXiJk8ybyzwAbebzJCZZBxwl0lHBrlXAVOLewAP1E8gaqXW4JpEyLMZm0wAOnGWKVOF+6Zi+nWuBZ6MPAB4wyHgkrEC5mjEzjWV7QjwnRyPY8j5WEZbTt41TvNwBCCPAKcAcLeSHEtjzqVvWRrnuaA3P5ZL4FJO4zNHBBHACUwz6M6Wz/OGlQEe+K7xGYDrvAfonlooxReuUAGGozgYTWI4qQbyIbbHpdgeNOLeXsRDeHEEYny9VoVO5n08zvQUKt1aPRrcL81cirknPxutbjeqRPLw9gfx/u/9GukBWmgxhgCXP/UzsXz1GUDXj+MRcZhPMtLvHySNxzu3fqHcVjZRrc/Kcyo/CCihjlOK5VNykDQhkiI3hD3dy9Zab0lg4yD3x7x/nEwpauQJ1746HI1SOhge/lBIGK10hdmU1QwkxHcPJKZAI35itbYoSQV3ifStDApApVeZiM1nmfyWIEDpaBDBXhrtR3W4HeX+VkwGm3F88DBO9jajPRlGvQRRjg4zXO1kwL1BNI6psQIFCWVNFzjNeiMaEL1CGa2MgrGmFCXxGuK72WykhCUTZIydzYpxBooSjHCHQgQpdvNfVFjLa+nECbQ6BeTZu0Ww4nhGa7fiWXHxh88zYJ4KPol5Ep1GOeamK9GYasadfiPW+5UYVJrxzoNJvHWvH3vwrIOIqxA5JY4x4KvxZhOQ1SiPsUzq3ZhbuxKz5y5FvTtNElWS4h3LwlvmsSgEeYHnR5RjdDQmC/IUMA4PUhomf8v1jDOzaIaVKIUicj9J1ZqSjMRPIGqpRNWROMdHeV8il7lnhpVoEkVwlbgvOIw5iSKMlGJWaMI0G1UI0Yq5XguiUPMQsxVeOFHFscvg/aGEJx9kXGmmBArSkq0WNQHrTrpN3nVHsKaUKXbyrwSeAMKTfsR4PyYA8Nr0XnzhEuo/RnG4t0cN3IkuAPz0WsQnV47icnscU+UhlWuUNGmgWtowpdkAbACuWmOv1wAaOzWmIegIU1QA8ghtrJ2pGil5iXxnpfIqsSCh0BbmlX81doudz9h4M6XUGZgqSmjDQ0ArwQ8AxnYW5g9vXgqCEnkw/kPU29t3j+I7H4/jxk7EBxvH8faDiIMjVB6VdIRQqFdL0YV4DfJQNmPwsA2Bm5w2u7Ox8Pgno/f4Z6M+u0oCSC9ol5LVIgo0DpoYFkHAWWkUBObNe2UAXG82s2zl+inoiq3IvAwuRHVxzxdTVHtO6BOIKOOzVnpmYgk6gSH1uMszRXURB7fI2An2kMCpwaCCyEV6Er0mUwgrwXzPJ0PsJdVcC53bbpBpRJ7RKX3d0ibipZL3VeuATvWq+rSQEs+48jnpSYwuNstPfrIbn7iKCXB4EMODvTjc343trc24uLAXf+LzlfjpZ0bx5cvDeHxqHA1U6Rim1MhDt9WOBgRTRVQqVBRAVwOAbhQvy5/FtRDS75Tgpp35sPJQ5rwmn9bKNA18RolTm3BesNBjsWWc/8ymJjlTuX/4+n+6qR3K8QBz5msfHMX7D7TnSrE7KsXmoRKwFl12YygjneZbteghlZq8Jy8alK3Xm43u3FLMXHg0yu2ZqLe6P8izu6aCW5Y970lrtV5RySBekqNMZdWEOIKWUW3yDCmYqpQwhf4tCl+Q0MiKHRO9sFXYBV8WNBkP/XzOidc/IIb7GYrYyuTSfYRBurs/jK3dYez0jzJzzZQUZpTaSfAj0pqQSLdZjV5T4lSxEWuoskK6VGWaOTbTbnks8qa0lmgFCIyneO5RQ2HE/bdv7ce9zV3U/wB1fxgPNjbi9Q/ux6XliB/7VDl+6lOT+PGnx/H43H5UhkhIpFatdhJt8tMk/RrlrEJInZVMkwSVgALS8hcq8TRhnleQUhroSquz83oVhp/mMSustJNGmefi/XyeYcx/wSOv3c7e9ZjS6eze6XOTr0pMYjw6qUWrUY8WdPaWKnEKtTuDo9e0MgC6Zn0Ss51StEtIasrWuvBszD/1hZhZvpxxnUzQboQ1HxwSK2q1LKJ55TzThjeW/yjNBYQNMkKHaoIq1lmtol4r3enZNUK/ZMQcLXLBtCI2b2VkIlyCyFTDCDTtLBNMAvnM/4RXvKZk8rmqlvBKrRJof7B7FBsHeIAQuVHVkajG6mw1Wk0VVInCE45S3cbeGCHtVJ/kOAtQwTmoCTriMk3MkSRqBjHT5tM988ITQGDOLMoYomyjskvHo2jB3Bp7FRhOUIdUyLj/cBSXVmvxwvPT0euY35PoIdG2dw7i3sZuzLUj1maopVQGnQbtHyiQtMpy8lN6mxfLkWfF3ykdOMujfAFg5u80v+kqkx/+ksEcMo48+vwPbRn+bOPUa9/R3Mk8eJG6qEyFrcc00qyi19kqA7RS2quCbqlbihYIHA+xhcl3F23SxYwYYXOPmoux8OyPRhNo1FpTKcHOVL4Og+lYuQ6378XW3Y+ITU0GyODv7Npj0erNYcMhzSS8/32P94lEurxc6Xa7azx6yaIkwyRcSq9CguV9d6mUpNRes6ZTywXDme1ySqwsspIBYGjDCd4aIPJc2j7cHcfW4ZiC6qJXY222HktTNndkAkgT1C8FPxqM49xyI5anI2ZgeFsJTab1GM1FmfQnMkoASBTi9lhkwvTIO2rWHMnMAbbNwegkDlA3X3iqFz/5YjOuArLzMzCF925vjOLGvd148cnZWFxtqo9JE2lbG8bN6/fji0+34wuPU0sxkAWe5VUrqCr1lM299DMuKwlkpqLI/KJSZr4yTLFz16t8JzWNjMn3LF3iMwMmB6B3Aab/+Zbvy3ZBZ7zGQbKaG6tT1VjuRNR53mshyVoUCxrYXNIGgPMAsQSvhpQ11R8MOtCRmLsc0xceKyo1GTF+PfmzHCT9AcT+5t3Yvned67O8VxN0nenZOMHDT4co6aCAECvau4KuMb1GvStAl7HqHFBUElOlpuiEosoTxapZKAqaNMlrxbuZ8GYSgF+NWiQjUvUaV6pEQTcCdNp3lXQoVmfKsTSNQY5Ik/h1GLg6X41PPD0Tn31uNp671ognL9Xj8UutuLjUROVWshYNhoh74psQj3UqmyL8UQgJr6eZEpH8jEBdH7WuXXAwmMRM6yh+4nO9ePJyJa5S+stzVQznSnz3g/3Y2BvEj3xiPqaQBJXKccz2JjHu78cjVM1PP1OK2cY4FnsRi53j6ADKg3EtBkdQkPKlBKO8llSQZJMKxx8CpgCZW3HPcyh7eu/MRnLLJ8Z3urudHd3O4iyOwoA3LCJRGEsDO/nqXCXOUaGBE3k7ziYsbeI+PtIJAOuhYjvQcwzoHu6N4+bWQfRP6rH66Ceju7SKVCPCBBtUVFJZNvJgmUzvcOte7Ny/UdBcew3ezZ5/LNpTc3E0HhWtF7xn85KCKJ2rSgXQtadRr5WXsuBZ9j9kE5Fmgirv+4jzlB6WrDDoCxXhmUezxyPCKekEqljTy/QIpmKdwm33xwAZJwGRfm6mEitIG9WxzRR1iPX04zPxzJMLsbjQjqWFeszPlmJpvhQXlutx5XyXYzNapDU8GMchBBtPKjaYZP78mZ+G9hVH7Q7b0QZk16YLs7/+sA/YUaVPdgDXcawslOOx8x0qSCN+9RsP8VYjPvGJTjQa2HGoWvP/4P5eXLlai6VF8jJzHFfPT5AetXjnJvYpzrHerOq8SgJqAemiFLbp6IxJElSQSGvp6ub/or7qwPk8bxOmAKN0OgOb1z8EcLGdscYtS69E4Vxv9BqgW+ieVryjYxyhcixON7Ip5BhA7WJuVLEtbdS9hzDYgUgnVej7+AvRwImwndFY5ZsgVXiYwULVUpG37sfegxtZlpSwpWrMnHs0mp2pGCMYjvXkSdtnRqJdVyoDukZ7YQ0CvaQYK0BDAAmThRPZAotzaSY3s5RKQ8FY1GzfyvfZfUt0N5FcKEre1zsFeIBQYtzFgdhF0pVgkN7TBdTrCtJOL3aMcdVpRDx2uRczsw2yoQGP6iWcYCmV8Cgx6BfnmnHtQitWFxpRJcHRIXYItfcIQgh1GzIbqleue3isM71aHA51YgAR+Roi9da3+/Hpp7uo8Cpq+TimpitxeaUdH90exK+/shHPPTodq5fbFGsMuKqkgfoi7bmVOuU5ih6q/6139+KfvLITQyRoGUa6VUjbxuYq5VPFnQGPzPNU6kjngqbaSklPyi7ofHwsAqSthOe5x6T76ZbnyZt8o4j2NF7vKy29d65XjUtTJehFBUSjCBQljs6ElZ3LuL9zjHd7FA8PRnEIbY7Ip+1wq48+HZVGNxuIbRY5a6oxXuPXC9U+H2w/jP0H1zO/aSIg6abPPxr19jSAHWc45D170dabjifqtazTf1aos1rInaIc/MvicKlq1XLJNlCInDkgfL6Tb/hTtvHjmTXhDIge88dpejyG57lYFphn71g4waknNOoPo98fxAFScRKNaLRmotFsA0LAjJ3VnS4jjebiT//kfPyLX+nGTzxXjcfmI+ax/7RH+7rrwPz8UiOuLreiQWLKAHtcOp1qvH93HH/v1zajfwhIAWalehSXzh/Fn/+ZGdT3JP7Jbz5IGkzIU3uOOJ6aie3NcfQHR1Gdb8atG4fxd/7pjbizjhc82o/+7lYMdx/G8eEOhvsYh6gWvampmGbvtBoFAE/pJe30ZNPrTDEnvc6eFcx1T7s0aXnGF0kuJX0uGItrrvKZm7yRCyu9Ssy1qGiHQ8pzhOSjciF43sdBe//BOHuGdjBR7mFOrPePgEbBU8GRKSgxkXQ6DlYceZW8I0y2qaouzYt5Nf3Mu/koyllsxMG5ABf02bSG5456nV0j/y/Z0OtmhOlAsBe2WpEREy0kG0eRx+aTBIsJn+6ZHv+yS4zA9qWqWm2jSzG+M8KuOkZUV7CJMOSx3xYxeFMdw2Btu83N/bTZbHjlVt5rNbEwM07jo9ZiRx1D4BaEPbdUjUfP45CgSkxnbw9VQth6BduO40Ok621q9TEUsiG7yvtVVMF7AOfiUiWeeKKpHxolwLc804rd3XL8wfe34sVPdmP2UhcxXY9GtxLb9w+jUp9Ep92Iv/Lf3opf+dYB13rTqHd7Wgb7uMn2zWI+wLS6TSM2hkpTCkLqMKFoCLdXQ4LJyIJmgkvSFaDS5hWYZ9sZ6NzkSaFyvVfQP99jl7lo/XjhfDkeWbRN9BgJP+R+xB5Ze3/zOD54OIz7e0g3tR/v2vRTgR4CrNrsxAJ2WZ2jgDlC2/zAiTCDufESkq6/fT/215F0PE2noVRL9dpoT6Wk8559zflcqTdCwx0PsemmZ9cm5clL2mhm3mJkf6Qngs3d+/zTYCzUqnhmtyZ69Dmolg4SW9VsF1G2xCeTUTcEGlGoe1v2AZpGOWaatVjDiJ/tGbacKrmMA/KtN7bj1Xe2Y3uX+gdwplBvtbLuwigbkquoCO0E7RI7bSq800PCLc1WYnGmGheQbk9ebsV5JJThdWpm8NRqMLhRK4S9edxCZT7Y6MeXPzUVXVS1NKhgWK/Nt+K7b+zEFkB98UsrUcbzK6HHa9pB6+N4+Rt78bd+ZQO1WkNKSgMrJXnVhmE/keCjQUxgtpKgio5rtTqUz8EIp7T1ATx0QERqBWORcVzbV2yb3xnQfjg4oGB68oJwMjXP+Qle1bhNQ8tUkC891Yora5WYwhFqtVGFR6X4cB0PfWsc+9pu6LhsWxT8bMas+p1evRSLqMiJacJPkjnVEOaXdNitvBPs1v7WHUD3MW8SwspTacb02rVsRNaRyEqgpIRXVhTUQezeeRebrju7BoLwXrkpoIgwQcS54dyLmlXUqKxfgiuvuSHhBFZKqqLmkjOEgxKTWkQAQafEceTI3QSdTRro/3Y1zgOU6U6RpuAQJLcfDOPu5lHc4bi+PozRoI+9J+CQXoCmjO1g698xDoTeq/lT0kT5COejFteuNOLapUY8erGJfViPJy424qmL9Xj6Yi0uLdWi5CACALa6WI13rtsveBKfe6Fjt6CiPmbmUeek8Y1vbMZjT07F/OUm5URl4gneen8Y/8XfvBv39qkkANmBDGUJLmHPoAHzlBqDEY7OCOBxP/ts0eP1ehO6kXeeCyxtv7OGVKuDm1IstQxHSSwvJLT0NoUkO+kVm+8V6WcMGOvLCOdPXKxgi2InE2x0XIsNpPc790fkWxsLfqD+rejG5T+bOEq1Zlx48sWYWjiXeSpZCUyBvJnPH4CrYHGC7mAdR4I4CtDVo7d6hXJ2qUCFhFTyakKlBh33Y1vQtQEdhUG9ShoKTIyZD2M+vWdyHi2gJwIvm13zkuMpgZIAFNJXzSOCKyWcYLHJJEG3jVgXdLUq9hfG7gLgw8aSaDocxnt3YwSxzCgG/LCctt3+Xj/bmBwNYQaOjwlMbXX0B1wmLxQQCZN9napjjOdurxTzSNIVgHhutRZXL1bj2hrnOC9XcAgeO9/M/P7Ot7djGWn7xLNzZADk2ZQz14rtjcPY2hjGY89Ok9QgAonbIc3vvbodtzdQRaRTwECHQamrByprlAaqJmxT7KLxEEeHfQwTEC0QDTUL6KamenjHnTS49fayzZManV15gP4MeMVmJZc6BX3dlYDezzRN33v8LlLmxeZRfHSnH+/dL8UHd4/joweTuLN/ku1whkqjXgb6ju8fjaI7vxYXnvp0TKo4cVka6SyQOScpw/muF7amDLbvxeDhzQKEJg7tptZQr6jmBJ1SLstU4Oh4MOCd26egi3gJskk6bX4yozjNE+7xlFMZbU0yhZRqpq0dyAsFEQRhKQlobRNoNjXoddodY6e+bWV3sen6VD9rzjxi//I8Bjfgc1BBixeM5yYqbIAjoCFdZZ/q1OF3wahDDPkRhHuIUX/7zl5sbB5is9gYjep0PJ01xA2mKRlMJ8f6ISGr2GNdwHUZiffopWasoH4fWWrGHQD0y1/DY73aidUrvSx3DRtyZboRtz/aidnlJjUYgCKFGzNIpu3jeOV7+zE8AUCQwOYEWxfSaIYuWkCqcG1OWSxNhoBK4B2hfo9tw0Iyz0zPxsL8IsQrxeFhH7qgnnk/pcJpRdUuFndKk2wMlxdyghP34qrYEvjwrW5lIO03bw/jezeGcXMnAjLFIAFERvlLDzvHHlLJlKylZixefjLmzl/Jiq16lYapTvM98yBQ5RFlAogJus07Rd5EYbUeM2uPIemahYkh6MgXMZEfnUM8/a0HBegoH6ArHmQE+TPwaT3mn3nwic+9l0XNsMV25nyMob62he1uKbnyqAMQSLqIO0i6AnTVWOg24hK1stmUQbaSE4jjjXuDbLBUgtpTMYsnNo9qm51RPdVijKR8//ph/N5r2/H+rUHsoTIy7WO9KmuxjAJkED8ZSEaShqorrmViDRtwShtwrobz0IjffGU3btzqx1e+OB9VJS8VxOabGkx0bN/yM4u8h13ZRS0NqvHyy5uxgd/gpgoTXMWuxFH+W4ULc6Owh3wo4AAfKncIAO3Sm56eJu84Kbt7VLQhaZBnaemRiqYDcrZlFIKGswJwplhw66w3w/dtAL+3jad9XI1DKuQeBjyHHLZVrrZj6ZEnY+niYzgMV2Nu5XLMrD4C2K7G1MolgIMpYTxUVpPIrKNFTM98eUyngWejnfsx2rxNePPFDQA8jaSrNdsA1VGP3COg/Ej+DLbjcPd+0WRyBi7/53nadQYUbD5h4+XTsxS3Dk5Mg9I3TiNNphLeGpdH6WLGi9cyw6kDvHf6jjUn00Kx6qKb2cI+YSNsu46X20BaVZFmSKo2rpkjPuwF+OBBxDt3SvHaB8N444NBvPvhYXx4cxD3Hh7HLqrkaAhTSDN7RPTQkLhF+5i11RoxiSYa9TMvtuNf/tmleP+jw/j+dxAJMrYCwLA1Lz3Ri6ka0hW7MvCmcV2jAiitxUotezt0cWzY0Rm0R0mpcLYXm3SSMajRY9QsquwIAG5sPMxdEuvlntEwBw6QR+nmvfR8ORIDNwScTl8+5bygszQ3EYrEXSWv/azH2cap96yBTdCYW7sUT37+x+PaC1+Mc49/IlYeey6Wrz0bi488HvUualFniAgLYJkWsenYsKck9T4pyzN7rORRAtG7p+95dABD8rooRVYKm8LKlDurkYW2QqWXwkXhYQkDjvlcCXcGEAmQijjRXWhYiyk97H6ycBKniIM/ErQOGj+Jn8bjfWhbpKUxzu4QIh8olHUQNM3LJxjwqGZb082PI3XrqD6Hoo+QbPv9Sdx6UMLbHcX1e9iLYOOwfxwPNwZxF8N5kxq/hfOyv49KM1vE61ALGUDO2QHzXCX+zB9fjc9hu/3Kb91GDZBTvODSSidqq+24dLmbozOih+pFQr+Ld71OvER3qnr+2V3AaXTjIPgDJB7tNUm6WXjKMhgO4/69u3FwsB/ddiudDft17Ze2SSkBRUglZVZY4si2Ll7PaQBJaxidz4o4pZ/OjRVNiVs6KWfvDFfR7s3H5Sc/GY3uFNLZCnBWOTinIphG2pC8O8axcFiXcctz1XwBeIUP5wKfOOWxxFRQZQ7x4i2rwLDBPLEDTSBGeveCMkFnHCaUNcJzdzeOiWCOxa3ioVBUbVkXUyqZGpvQysxxTK/F+HhYEMxIioydbebXO75i25vSSHtwrK5lq1ax85pFHNDAfCf4qo2iUDJ8iG5zQOL1jUl8691hfOf9fuwARFWB9t+d+8O4fmsUd+72Y2N9FMO+qhaJheqaWPtJfELavfP1+Ff+9KUY7A7i9XdA7sxUTFD/k7l21Ge7EAzbZ1yKD3/5Vvytv3U7tsZFpdC2EWiqdfOnkORQgJrdoish8kierHg/pEEpdnZ348H9ezx3eBFpGJeBreCnACiCFpVViWMjunFnpMYGD0y18HI551o+e3UMmKSTvQSXnv8sku5yHA+pBGTWSqGXetamloMoZAqR53PydOYMFMlZTvfCabPHIscGWq7T9MSAP8tgPhVW3jevqXJNx+szSSShzghkKsXkHJ77otdGzD9FpVuK+Ayc0RYbt0zsCJSkfUKmDCbtfLfYDWhkBudn5pRAnDvS4djZMxCqwX0HcOaw8FYjWu1GdLpNVIaYKRwWio1agwC8srFfjt97axC/+Dub8fqHI+KrFmP7AegQO2dvFzunf0iyAL1ZjwmSdYJBbboTAH7thWZ8+QsLcf39Xcpeiwk2VwlVqsSrIC1/6z9/I/79f++N+NobwzghXhVFEvt014twHKASxrwV5JXo7GIh6VjQT+JLAOmxu7sT29tbMF1BijREwki/ImKC8X6OxVNiEQekzK1It6BnqkEkpBUgPeXhIOM4rnVi5txj8diLX8m5C8JHtZt8zsiLPGTjLXnSLEr+Fo9Mmusf5lkho0DJB+yp1k+3QrNZdgUCwBawvmd8bEXlhCpjrREJoSiF0ZJICZbiMuPTHtKFV13y/LTEZrDIVdats/zlVodAYwzxAyTNGACNkBCCKSM8DWj8CBoIXWTUUSE6HG5KUpWpjdRq3G6vlkOe6oDPJhHDyUCbVYghw/uqw67LJ5X46PZx/OLLW/H3f3szPkDK+c4UDsBMrx6dDhk4QZXwfg6dpmwaQhPsxehFfA7QXVtp4F0CKdLU9As83EDqvffqIL7zMXYcXt0x6dgsouSS7p6PIXIqUiUEBbXJRCdD2ze9WYmuQY+9lRWda8uu5Njf3UYKH1K5mtHqIFlT6sskCWa4gvYIuzRJKHLyLYnpRR4pCsCrN7vRnVuOlUeeiCc++0fjmS98BcfhGuSHF3jNOSPNvBO3nfCC2Zj6h4cJChJICab3nLHysBhSJkDRYNws+pgdeUwY4spgHBJoxnFaPsuWDeAc06M9s+kyVh5YhjNkpsY2/VMRyVs8V4Rz7u5bpsW5hc8f59aUAqBl1Jxj5/CehnquxE+YfD+PgkwVIqGw2WzxZy9sIVXuJKan6phRAIN0J3Y+AxYlnGDMDn4qivZk9nhACXtAGgDTwYsOzf7W24fxN39lHfBtxQd3RjE4VjURXwnpxbu61xOYrKpNRjabMbXWjMcfa0cJtJzYhCMgtc4vz8WP/PQj2cQyGAIo8igoxhDBc3c1ArGmM6E95NTFkc9OaSrgVMPSQPokaCQtv3RKsPGmur24cPFCLC4uJu1HQ6S4zBIohJe+uUs79oKW/IeGhjl36dF4/os/Ec988Sfj0Rf/SJy78jQOwizgV40i+chPqlDZwCYIBJoDZM2OwBCQZ8O0BJA/QeeokTObMqUXz+VjsRGvNCC8z4umHgOKG8tJGY8GxfPT8EVBMhIJQuBElM+IjP0HYDsNY2JFOG6J9vz52BvYYqjDKaRDB/vLlvGmljgFIaZ8P6M+/W8GlV72VaZXDIFajXJ0OxrUZe7jsXar7I440YGBoSPtEuIStGk4C15tHglYzAHoAKLDQTm+9v1+/NV/8CD+O/av/95e7G9TCxoQ1Dy1AVijDcGsEuQIqVqbBowHgrwZZdSTRULcx/kXZ+P8uUYMR+gH8pBgI7+CLNu12EfwYsANR7I4z0ObiXqRcRdqprCBvZYOKcmKG1muFh7y0sJczM9OZ5kGo2E6HDazqLLcisqrAPDIi8pVQYmGOXf5Sly4/GhML65GpdGJsXkdONGITPgn6UnPuIpphoXEs0LYW6ITY9MK0Z+2Jii5DMM5u2HP7pln/1kqNyuCjf7G6W46YuSYPCoBzUu9u/JDSZeB2HLWEcQzc+6ZKXbb1WxolTBZa4moIGYR7gegPM2I3mgTILk3qvBM5JsccZmUxMq4rDDct9DSVOXufwcAKN2EqRO3Wy32pt4dNUWGKzVILz1fj2bGxHkmH7ISEFWjjmoGgHe3TuJ7b27H5mY/ytO1iIU2KrOJ3QaRAZSjf09g7glpxVovSkfDKO3K3hX2HnHXot6bjiag1Hk4wmxQdbpbdqXOCAA6hW/E86FMMq+UnxwV95EitmNmeyg/zZligCNX5NnKJ3jSjOEnnXJqIO+lnQbTCmklcAUc/DrlldU+m6woy1CA2tBMWJtA3DX8i3ekE3GTb1MhiUxHDZd8l+LEX6hJwVzw3y2lM8+KPP/wfrEVeVZI+EwtlAzgmoLl0xNMku7CRTuSzEJRyygKdeYHM11/SBzeN5SFkrcmlmqQu5gJmYiZKzKOrjessXCtgath7QY+kkBm8CyT2g9WQiUCwoH4MeAJ72z6Omqvgy1Wq0kApAaMo0oA/nL08cAsvPMqjca8F/mw0rgXNqO2lg2xl2dL8ed/7lz8sT97KdpP4ZkifQMnpaR3PI3XuDwV5QVsqblGlFan8v749jrAXyaup8jvSuw/HMWtu/ukZ5+rr5dyGL0rGZhfwaYDIW2EWgep5egN+2DtRVEyer+KuhaQ9lIMx7bbHWVfaLPunIyH8XD9QRweDrhXj6mpTnTanaz0MtzuMkEvzMqWNemo1iFD0K9oKyyM+KQ/fFDt2j6omjZMAb7CE06+WeM9Zmyeykd3z6FzAjZZluHMu1KPx2zJRbZEQ+LoNBbumH6xlWponvmVqE/NkdvTragBvCrCM1PJyzyXuQOMqCHEsUbmuDqAISiF2A834cbGP5Mzzoz3NLNGepaOm+CVCT7TflGSKt6tEUOM7UYHcQ+oJJz2gcRr2MmOraV6lTjVU4B5XuS7iN8kVXuqpSfPVeMv/cm1+Pm/cD66z8/FcauO90kFstushTE8W4/SFGp2rouq1bHg5Xmk4PEe5exz0YijB7fjH/y1b8WHHw/i4kItLgHiazPVuOhE5jIVQilnBYNW0qgH4Jw7OsomC+hG/q1EM61qtLBdj5BEmV/C2pRgzXZQw4N79+L9d9+Jrc0H2Kd1TIoZ7Fr36ehgf+pwpdpjL9Q1m0Umfu3CI/gkqVXJYyUc8QqEgn5ek5bSk2f7eM1HhCtsdeLgvUKCASoqie8lKHnk+RH8l2e5c538zfT9L2+t9O7eKu6l9C2eRmdhNaqUB2u+mArnw3/WJedmXpus6DYzqcrY09A0UoMheQqHw3yfMv5Uuv3hjXLn7ibc8pi1X5vO9I2xIOTBIGJzZ0xc5IlbEs3ph/ajWoPsx/WZKilru/mi5pqA0td1PJzp9IkL1fg3/uLl+OJfuBDlazXARljKXIb55TZ5aJCYxEqktcg2YJwMUcH1aDy6GjsffC++9lf/evyn/94vxS/+D9fj4kw9npjHduLdOexCtH5MofbNhe1hMsRmGp0Z0AFzUf82+pKCvXwrU/bpFl5fMZDTMYR6qgKmHxMqycMHD+I+4BsO+hmu0Wgi7RwcMJVDpGrwCcKlgBDkSU2ZfXotvaSuwEwAyCvK5T0rru+pgvf2dlPKFYAULIKM/RR4GTfvZ9sgv1SbAI8TroSikUNy06ds3jlzQIxTGLh7nTiCv25FN1gCxiydBsoXikwaVdZIoi4hzouaIJOLwuQJqZ1JmXQw+FnaghxF5oyhcDJOY/WUYKadmaKQ2dAKk1ysx5r01s2DeP/WELDVYrrb5ojkI1Jbz/uUXUIWtqIRGj9HKD4kDgdSfumJRvzr/8aj8fjPraA+KSnqMBcIsqLVCIOE4h/vtkgflTtZ5XLGyIhuFgxejq/94tvxX/zl1+KrX9tHXdZjbQ7bEjtQj9smki6S99Iy9qHFlElE10TCzQLmxakmtBLEMi0HqcTFRQet2twic48Ia3gcJAp2DjAuIt2N5mB/P7Y3H8YO6nYwQtUC7BqGfq3eAnzSQuCp4gSA1bAA3GigZD2G+Ty2QsuPPEcryEXyKf8kVhMnSoGhJhNsGQdxJnPc5dpZueQ7e2E6FJa3PDNAcppnFh6OJPC8ypf5S4Mr7TAuKIvvJuPdBI6ZySN7isrM+ClQ+CWwlCYEOdu87/8zcVzkyCjIzOlmFAJET7N4mRs/iJf3eClHZUB8BBi1eZKjh//g7f14++YYT6wJkWAODJqgfh02XsklLYyhKLwxDXAf66iOf/7L8/Fv/XuPx5WvAKIZ3iFex3tFdZ7zJd5YJvQS7wHI0jn2i2TnErnShlvkOBP3Xnk3vvO7t5GK9ZiZbua0vaJflLQA3QR1dW6pHYsLjsaQaZaxHOAwzs+UY7pn+yR3yY8VqVU7ifOoZuf4qnIpSg5KqFKO81MRTy2TjkP3KJOjbgb9gzjY2ozdjXs4OX2AiYOF1KnXWrxXz+UttAWt/GdSSLV65jHrSVqzpcwxz1LVnvIkJSw0lRXpjXJfYKaUO+VjwX+ASOUwYKpVwheULnZtv4Rrgk9OAEzTJGCOPCEjR/ZEjA+jNDiMk/0HBegEUhKTjJwBymMCh+ee5k1ueN9wJpGZNQLjNpE8muHiXt5n5y0woQeMGhW0PHDPQhG3tU21ZoOrDZiC0TQ79Zw8F7/57e34p19dj81dbKWZLoUAdH0lovEqKZU8GP4UsgOd/8wfWYw/95cuxsznujFpwxAzYe9CZYl0L5KxWQqO/Za6FYIeH0T070fsfBjD2x/Exvdvxlt/56vx9/7vvxV31o+iO4VzQ7kSJDBeKWeU7U45Lq8ifSC43qkSB1ziGCv9GqcM4x2eO3BhlvCrc3XoJ2OdnYUEhNkIxLiyWI+lacpNZZPpUCLTK0+wpQ92Y+Penejv7fMuCVBex9tp8zUarqVCoQmvunbgQI7lS+lVMCCXc4M+CRq9foHFeaGp4LnqmjgFlKBxXkiaGZSIf9QvRQJ5QgqWAdAxZkDuOCfGI+0bVbz7wGHavhnDhx/E8MGHMbj7XvTvvBWHd96I4a3XY3D71Rg9fDtKF648/iJZfsX8mYJGqh6LhS4kFYkBFluVVRKOpYOa+UzgGE5C5EiO1NmFmFcCOfzcpjA0Q46Vs9Z/6+PtuLU1Qmq048nVbnz20RYqx1EkmJfNVrzP89fe2Yy23iVqCV4WRi0e1HOPduLnf3wxhv1B/Be/uB5buzAzZ2EDuNFRLHWO40//2FL8/J9bjcZFcieDuoiQ9gLFKMftb74f4639uHR1Nt59cytef30nDtDTh/tH+A1HqD9Hfgxi864DBkZxcOzAgmY8cNokYVZnWwk4h4T3R5PooSa/+ImF+OY7h/E3vrYFJbDzkGKfPNeIF5+ejm+8dRC/+/5+ereL1IZPX6nHT//IYvyDrz+MX/vOdizOdijXKJ5Awj1zoY69Nolff20Qr97ox1QbQCHFBGD2dECHChJucdn2txbeO5JrPIQ7eM3jQQwO+njCEU++8IVYvPwYfMBOtEEde5L/0IJr4pE3qnalorZdYa1ZafSw8VIFK0cn8+R+1GfHwEYyOwTfEcbH2LxWqOP+Pvd0tsBKtgOeAjZjNFEyXQArjwqdcunkFyoLswtrpUo5Rw6no8CvMOiLa6IqJJ1R8X5WNM+VRmBMmHGaez4zrLWDf6oawVcF1dZapdpd51ceHAGyWsx3HcWLR9ehhlLDa3iTD7b7sb4xjCurHZisQV6CAcW4uodbR/HB9R2IUor17ZOcsa/ktZHzAp7kv/SzK/Fzf24laucg3A6Esvu1dw6P9PnoPxjEP/5PfiUOrt+Px6724n/4G9fjL/+VO/GPv74Tb7y6F7XDMdLEgQGT2NnHKSDDFYeYU6AdADbCm55FvVvmXIsOol9YacfF83Px3fcP4s07A/KCNCO/15bqsTzfijvk9+OHg+gi0aarJ/H8lXY8fW06vvb97Xi4d5IN4G0cm8fWKki5EyR7Ld65PYj1fRvUkcLQy+7EaukoV7g61F6DeTNTU0m/M4ml+FIKOVv/YB91QB6l5XBwADD2kJDbMdjbiuHOvehv3kESebwZBw9vxOD+rRisX4/9ex/GwYOPY7T+UYyQUsN1zjeux3DzRox3bsdo506Md9fj+HAzTtgnffhwPIC/wDYZn0wnD3rlhdDJxuu8yRFMaRrVKtWXxQy3QSSE5HFGkJ4Oexr5UtmNOC1fimwBd7oLMvCdz6yVCbiMyH/FZj9rcauI2wvDW/NsOjDj2ZWl6gJ8tuTrza1h/1xdrcfj5+vxqcc68ZmnejGN2CRILEwRj/2feKhXZibxv/nT5+Kn/+UrUb7IvQN0CPbKCOkXVR2D+bj34XrsPezHUy8+EpMLM3F/UI7tY2pltRFXLjZzboWevMOmWh0btKHKcML9Zlxe68R8xwnh+iJ6qahRgj+y2svmm/2+rZtIfKTgFBJ6eaGRtmsTqadaakBwK9jKPKoQYDoItdOSLuOY4TiPR6s0VBukU4GToN2odKc0sdTjXSfYVE5ia9tmjsOYxs50GTMrhgs/5ghpSLL74Gbc/P7vx/Xv/nbcfe234/arvxnr338Zk+Hl2Pr+78bO278Xux98Mw4++m6Mb74Ro7tvxODeezEGXBOANdm9D6A2ozTaQZXuRfVkWAAaKiIswUOhxksVHQZdE5hBGe3fFir2ZbukGuCCn8UcEL3tOjRwwUUFUNFkws3sAOettO2AKUWWKohL0WIN195Tedp8ohdDUoCpEKWnSXPf2ifSNVqzT5Zzn2kVyIKm8RCpQLUjXDsivTDCuqhhnbQqPL+7OUYiFkObpmFYD2m4iOR79CIScKkVj19qJCM+/Ug7/vW/eDW+9BcuxWQBtXEwjvLKUuxir/3KX3s7bn33ThJl8+ObsbLYiIufXI0BEuXBJjWS8sx2J6i3WlTJp+pAC0HipfOEdzs9jdSaa8JkaUNU5JuskqdmrJAPl0C12Sa74Hh/oVuJeZtEcA7a5F2VogOwNANwZuvpKJmflnRAJS3N1Clblb2BOjUPNq3Aj6QjUp44LgHiOZwSjfb+cERFxZuFeTLSZkUd2apdWNh3Tv6pog7HD24DpPsx3kftH25FDNmRTDbau6agAE11h1nj4FZNIwHivJR61QnlAoe4TnuibAZSUjnowi5LuzWzoiCp9cq9bnqOSaXFk9NGkbZNwrcIZ9guu/wvt9utXD+2gfvs2PYaVVivJ4GYPxsWAQTXP2gi4ZBYUVxx7f0UpCkhASBB9L7cDC4YlYoyzQwbzlftfE57DXtBhisFHcLttP1tVMzHd+32qWRLvd0WGsGuMdJtn8Sj5xvxM59txUt/8VJ8+s/ifS4TF85pebkTJQBx743N+PbvHsSrL78Hph/EMRLi2rWpqFzuxMGwHZubaVHHOSTm6rRplJFSNQgH8S0HQGqg1tcf7mAv7eOJCjrKRsbF3lQb6cTzydEEqVsHAHb5Ybth53WRdm2ez3O/Acg6tQmgIX4cCSiStLCBvcU7S3Ou9CmDkIyuNUKe6lBTMHVRvzbRzLSxn4Y4VvBmhrhbiPqR8ywIqxTJdrtS1boLmIp2v1xBFBXsMx2WNhqiztHVs1zuzOXZzqSrxw67qyFoznTwhnotTRsHT2AasM+iAebzyE4FdJ8m3AwIy53whrPxe4pnPePg2mXejN+pCHl0AC6lT5AIIoerCDaH1VhjBJ9AyBGsEJv/XAskgSak2AoMesitsPVOzdMEJQzkfo5mgCpK0WIJBqWi3p2i2TD5BrYIjzLuk3iwM07V5ciSkxNVjcyrI+nKSLxa/PQfWYprn2sjdshjaToq9mDAmAn22c6763F+GXvv7q3YffMbUT3ciMUrqFrsoYOdcmzsDmEKKnK2hASaxLnVVqzhcS4Ql8tqFU0TEAzCLczWYo772p2WxXqx4NwOQVp2llknBzZony0j5Xp4r4JyrlvU7CnU9dwMUqtXFefUNuM5Sem1iMdaKzusHNuN95ukMdshP7PVuDRfiYuLtZhGyqsJZOYjpDuDw6Edm4230Ffp5PD346NhzMDcRdJZ7BXrmKy6A/hzSOxzqHHPV7jn3NjFDlIc1b1E+BX2ZXfuOzNuhX2pQ10mj4ZfdGYdlWwBu9Z9PkFWJj1sXY5TgpbKM81xWuAJMMqiJISEKQGdYiroy/b7HZ16MgIg5ypyLnjq1JY6KDibpa7eATIpdfInAMGVgC2AK2yKXgulmejJAwEktqo0RxOD3KIJRwnjhF/e430B3TBTXvCXa9fyYpfCXsSx6PYa8XB7EGur03H1syux9MJsTBp6VTNRqiPt9Naii0F8Etu3NuLa5UZ86osXrFexfGE6pjHkI2bi4a1RbO6MYg5mXp6NOL/WjPPn2nFurRaryzB6pU7NRwVCrKvnO/H45elYzklB9oo4YQeCTzWwPTHguff45ZmUSs6snwN0DjJ1kMIUFUQpNo10UuV2uHdi3xw07iBRLizA9FnATEWTIdJnmkSvLjcTbMsAzwlJgm4R9Wx+V2YaxOPCtlTWrMBJKqTcEUAv824jnqIMT6xW47GVWlxboYyLro5VQk3X4jJpnnc1p3nKOockxWRx5SzXk3EhI8G6mCArQDuPZpnpQjWOs1zPAcpZ8tFrmlfqMGVz9aceNJEuSmtBBuayb9qKbcO3a+E5lUEbV0gkwHLyh+f88lyJxY1chSj1PirXXWuS15RiKa8IA61yS3WsHZd3khSFlPRMhHKeaYhUtuMczJin3DdsAVjyx5E0U0pCyEdm4vMvLpKZUvyPv78df+9XN2Jnm5dmZCIc0yGIuyCayE66cef79yKQds/8scfjwp/8F6Lz7F+MtZ/+c9F67AIvTcfdm6MY9QEiBFx1ZaMlJJxMgNmrK824ermHGnehGRh1rhHXLrbi8rlWqkDrjCvHO9bPctah8MpyL436VCmARhuvhxSZnmrCCFQWEqrDfVcDUCW6rMXqfDkW8LidXukQfG0lCICkrcQlJPlMVw8WECNxugBUqTI/hbpsdmOn38ixerk0hXw4wn6EVldwep68UIsrKxGXIJfxXJgvxbkFQYY0o6xLgG8FoC1NUX53JO0SaS5wvkBacz0ohKSdbiNxBRrSb8oKBNCnABuWS+6qYcGm2rTHT1p57nK9uQoDxbFIWkZKt7NBuqrYBF2CRDS4KaUgmhhJqcaJzkFe8aLeicsklPWw4EC2heVWPPeYgopdh0MQ2oRj/NlyrsoViCDWAY7O6joBfLnQDmH1elIEq4rJF1mN+blutom9+eFOfLxZjr/98lb81/8Nbv2WEhgKwNhJHFIpetHfHsbDN27HlWfOxfKPfg6gfpJnl6M89ZWozPwEoFyK+7e2cylSHZHFRVRGLkfWQAXWY2WhExfOdWMaidJCdK2s9GJprRWXUKE6E9qgmL85HdKVRB3r13MeBcScgzEL02qHWnQBk1JPsAhEQeeSsVa+WezIK8TpUPyWnfq86/KyVrKF6Yg18jSH2vM9wd8gnEtAjMr12DlqxGCMc+aAAdTrcDyMZmkQL16YxGcvV+IC0tE19eYFFJVyEbW6oPRScpHuwhTlVXVCT52eOVS/0myec48uujOlNK8ck/cC7DOArkuFc6V2K1ybyqPZkVKNvHc4dhAIDnBoYAoptbMicdS/VYi4Z28UWzk1Up4XEsmLbEQEEIkPASKC8gm7pwCtArErEMLO4MLjFaA8I6y/swkktl0pvdSvSk8D/XBouiNrUaEQT2mqcZvLwApmngJb3iUvZGQDdbi1dYSophLA7F/91nZ8/Z/eRq1ix7UAH+Y39S/6d3djDtV4+TPXkIRPck/J3Ce+ZY4vIBWWkZKHMBwpgtp2vbYFgDY734wZgDQL2OYWWukhOzG7zXUZ73XxUgejH+kGWB3bNzPVspQp1RoYxzZud1Fv88SjUyFoV5GA891Gqsc6NNIFoc4iXRtxgfg12LswvYk9p5OitFClLlEBXEbNiTpd3h/hZm84qBTiPwYgn1912PQAe/eQeI/j05cjfuy5Ujz7CPYYZquAnUUqukZMzhdGWs1wbnvoNAByUK12ZjplnHdJV7WuBDOvU55DH6Wbzwr1iX2LBBNUeqvaoS7dZrOPo7XJbko42wrtZRFgZ80oAq9weDhHyqeks1HDPUGFhEnAQdy8zp0IkELCRLsvwcg5sabTYcPfmQORTgT3E8RFIBIqdlvz5ynZDHrDAZm229gEk2v4IkGEmrVHRjqngtuIeFwyXP3D3aN46to89ieFOinHYFCJl7+5HmMNolTXC2SqF7WdrbjwyHRUzwGy8hXuE//GL8fx/tc5b1Ch2jHcH6MGChUxh5Qqz+LxzjSjipFSRzqV5xuxhGMxt4QEY49FjldnYxHP+AQ7ro0+mdbVw7Ian7hU7SihrdR3ASDXf2vCtbmFXnq2rudrJUR8I7UmqFaecV+v3MW77cqy96GJgzA3DUAAij0yHbzCJpXbPky96nMA6nPXjuL58zyDwTu7I4z8k/ixp7F5F2xAxhZDfc7gALg+zHR3gpoHPHjNLjCkurbpqcu1drIOTyGFlWCAHwln/3IXsLVAVgOwnUkzmz0cnKDd5jOlWKE2tdPhL+fKnWylSCyAFunhnvgQU5oW3Mb6BhyiqNhTlRZoYTtTs2cA4pwbZ7sJFE6DkZ/ZgXpTBfCKeJVwvAfRtRW7EN2vzhwc9mPozPNxKe1/F2DWm7Uh3jYfTuViHB7VcvHBRqsVL3x6EaYiicl2BSa9/95evPuNjwnnaJFenAyROgC088hcIHK4V4ut978aN/7+fxnDj3+R6wE2VScblG1LEnht7KocxInkmmAdC8BYa0f3fDs6MH+CWgo83FilslywJwBQIY2d5COht5HAm+tIHJhx6Iyz/aPoqWKRDPXqURrgvU4t2p2WPEgmq3ZlnGVxBaqmC+uQn26nGp2UQEgbgNFpWt21/+px7UIVKXVMmBM892r82R/pxY9eqcWTi4W9OJm4WHg5Zkl7Gkln47PLdXQAV6N+BHCOUItHxGkD9iTtRJfSVV0qcVt5DbgEH/EpzQWcJoDOgMuCUDeoJIAPieh9+8b9DojOgaCyrU+Jr2NYAC4Pp0ftPGlieBiT6k9g8UvgAJozlalqO7tfgFAAeq2RD7+9S6xF43EBvtwT/QrWIo6077hSvZhB+xNHeFwaxEo0pabgtjHRL7gYWgn40Xolrq/Xo4XaakHAdqWQLqAUW0MvE4ocO61wHCf7HPGw0iVtrnKvFW++/M1473t70Z4DiKZQakAUZB44a1GzG9R8DJmYzLCjkgJVGqjF5jnHr8FMpEWgnmw4m7rYAzQFc23fbED9/f0T1L7q2rkBqkryBLOVAFWYMTtVjV7Xj5wUdBBYc9xTiql+pKdr72UPBsyf4n4a55zrLcs1lyFTMlnRlC5XzpXiX/qpWvzl/3U3/uJPdtMZsEdHg74HyKeQeAJXiTZDpVHKCWDj0LHpIOEckqVUE3DaajXUXt3mDdsMuVZaqy7zwzLlo9Pn9hoVjdIt9Kk9J5pJllUpltgRB5ltnUK4aPMYR/vdHSXtbDSCs3n/FJLaKb7lHIg0+rlTxKLqhPicp/ZkO/NIDSZuHCEi4X0nxaqqVrVij4ZRsLvGrS3bZhBTOJtFDK9oPkvP7qMShVRd3XuwE+9+/DD2B0exeW8nPvPoXKwBAjvnf+pPXI3LX3k844/JFpJuMyquvT8N6OIcMS3F2nN/NGqdXgw28W6RkbX6dCwtzqAC0nSMqlxw+c5ZwAbwTgCEiKxyr4btdaLIKGsPLkV7bQopAqGTJpoCxSCGARJbD7UJY9dQwVOYEM7j0FxQ6vS6gJlyuiiQfaI2HLepMLWyy9qeOhlIBxnqOsZKnA6gEbxzpEdQaKbK1EGBflNH0bo0iUvYcY9+Eu/+MZwtVG8jl904IR9oDPLSQqppp82QvgMI2lQYQd9UehFn02YhQOeafdpkLjzeRHo5tscV8eVTfnyQsp51j6Z2o/yFKPqhaSY/C8exEB7JVrBgF6jK00nxeu6+kYM4s9+TwK16A6Ig+bh2E1SZBGBKrXuaeAKP5/43Mc/cPC0cEDNRqFeBlEHyObUXbltjTFyv1aHppmF+Rqg9Mypx0vCk5u3sHcaNO/sxtACk/3NfXo0vPtHOBsynPgcY6m2K7IwtpF99P0owK8rniX+VvRuXP/lT8YV/+9+P+oU/yfUlVNp0PP70hZgHSxbq2NboGhdNbLupqSjLJQ3+bpvdEb323X6C/fnoLjwS04uqB8f3oYLwUHODNucWu6ghpIY203QbBwdbjPzOID3ncVCmunVArqpCkjmCBImih+dKUw05PrFSc42UaQPCWcA6P9WMVZ2alQ7hiwbnmVnUdI+KQnwnhzvUo52o9lCdbSQNYHERSdWicWu4V3DTVZeORbRnwonr6cSBCgVDru8i/xH/8lP+FTxVAwEnp21OzF+xILbzVHT8bKN0mqXtrcVKXfaSOBomgZK7XXmFNNKR0Omkkqle7Xayvcc9+w/JwA9A5wuQ2B365V7g+BRFbCmc2LyXp5nfAmipgk8RZziH1Di7SXvAAAIt7blsoSdjeKU6EUoQJHtUyayEUTrUkABzC8248GgnXniuG9N4bSdHxIPXaiOpM/Krc89EaUrn4Sp5ucg+xbOr0b7wb0dl+s9zPc2zDtLhsbiEMT45wZ51iYlAWsYzMaleiVJzifMF1O656M7z/gkOSuAJxxPRnHk2Fs/NUttxZqgUTdSizPKLMHrBAskK1XR5dvOMvnNR7lmcgwVUuM8U/LPTzQRFShUkugtRT1x2TBqWATR2lTaeXVcCUh664lXyEkK6MJAaRfqeoK4q1WOAVcoJSDpadrTn8H+O2aqQMRecs+Fd2goG55kM+iPe83gch7lgOA+wD4/9dhj3x4QBUwm2ft81lzkOMI3Iw5g8HRHO3bGMaq2cDyyzTcM8aqaBp4PBINb3+nFI/GW7dIp2OUGTIfPcApHH3CcQ2c7xszY5B2TmMQtSgLLweLmf4YmLMGLW+lfsxOt7BLf12spmLTmGaSeptqlteUA12GVCAAWilcCxchbq3KVWdGzAfXImJuNB3P7AFmIzpnRF6lSej1LtxzlfI0UB1mXvsU+xD9gNj0f56Jfimc+s5ND3EcZ/xHnCP8p+iegE7OWoNp+M5vQ5zn0fp2QC+BrLsfCIk6CLMtZ1AJBMSrSVxQ6qrI53bDmwBZFKjbluLGCLTuGo2DshGKxsva5tdDoX9bRtOx2ka8nCaweDV0SUHmt2c6HM+4eTODhAinF1sAewRqj1znKUlpfjhMro0rQ6IEeoMHy0tMdzDCTpnRzXAJArLrgo5ST3sW2jSFbzOhjiALnoEGByWqX3depG4wrAYneE2Mj2VOelEP6oGn0cNs9HVJQTAIp1DA+bAIzKVmqCE44VTAyXHaviVNVbhG3F9mE59kd1l5VQyygmXUzlqBCpXAua3IUOxCi2U7B5zV6EyVt5z8L+s/d/GIACwVZB1FFCZLiTHGRQacFYpJySkCAYvzaqIqc0rBFEDe7v7/Rj9lIz2gsY51fqORzJqXxKOol3MratDkBMniYLSCse5WSV2CHd90nrDa4FHszvfC6e+yOfz26cbWxGbT0sNPZ53n2U6wscL0dt6ir0IBBERT6xr8T0xYsp4eBN1FBz2kcqhnM4H86J8LMBZT06blame9iP04CridRDHaNWvd/ptZBMGPmoXTRSDqdKtYf0cxS07XPT2K0OtBDUDisXTI4Q6ePtj4b1OLL+gNCSUhKAVonPVvjDPmACCIO+K5iWcHQqsXdQi91+I7YOmrG+U0fiNGPjoBeb/enYGk7HxqAXD/udPN7Zb8Tt/VbcP+zFPZ7fHszEDcLeOpyJu6O5uDXg3nAubnN+hzAf7Uzi/e1xfPTwmH0St0bEMVmKOydLce/0ePNoMfYaVODZy7HdPB+VpXPn1pBBL2nkOU5MmaSxWIBPtWdhC/WXEtDzxJzniRH++Y5SiXPfoeafecSqU72g4rlGKzVuPIkb64PskVhZmI4LS1PZyd1AZbYQvWL3eHgQK3PlWJmtxkWOFy8g4V6ci8lRP7rLa/H0i4/GxeeXscMWyd888V8F10+SpNLNvfBWJ/ERkug9TlGJgClKSq5WdKfG8eD1X0OKjuLyj/4Y7z5G3rUveV6a5jiN+oaPeMmNLmq7bHytOBpcj513vxOrVxejPj0Vtz/cjeFgFCvYXXv2Cy83YunRxTjYH0RzGTUtQEnbMmmi27fd7SEV1AxUJufvrp1zEMIBtFKHjgByA4ldTemkN+xQ+E08ZGmbK2ieDGLquB/NHtdItNKQuI8asfPwJL799kHc2GrH9Y2ZeO9eNz542I33Nzrx4UYv3t/sxAebvXiP43vbxfHDnXZ8uNeLjw+mfrBfPwBoh1NxAyBeZ785oJyjqbg/bseDcSceHE/Fw5NerO9P4ubdh3Fjcz9ubvTj9s5RHLRWYrc8E1vmhwq7c9yM7eNGDEq1GFU6MSw3X66cA3SlUuWlnBGEqIc2CSoFXCrHAjv5L8EGG/NaHZMAPAMY56cgNYy1P8PzXDUpcJVy2jJKzxsPB3EA+OaRBhcxwhcwhNvYJnYO91AVF+b8mEg1rl5q5zCmqeY4ph/F62weRaW+hvf201GdukRMqNXSBdJ7mizMmgr5UMSjXiloCY7kx4cd+lOaI2+Cjvy0F6I2+k48eOfNuPBZ4mr/CGGUaHiySL0S4JxgPI8GW/gqT6E6ZnnXL2Mfxta7X4t5QFafmon161sxwBZawmv1e682uC49sxaHOEC1mdmorV1BAEGI8Q4eIWrm+Ci9RAeu2mesV754YTZG2Dt+fqrR0Jk6yok3J5TjABXXxAs9Gg+jf4DdxDt2i3Un46jBs5PDSgy2SrFxZxzv3xjHP/3Ofnz99lJ8NLwUb2/NxLs7U/HhbheJ1IqP9upxd9BGgrXjTr8W9wa12Bg3C4AAjI1hLbY53z+px8FJLfZxIg45DrCtBjh9+N5xDE1FSaph8jtyFDGVR9VMrqM9t5LD6lVaiCJoeYqX4oyt9HJlFdBB4Vz+tUBaASBtsGJ5A69Ej8Bh9/QUiQIrr/NnKH9eC1bYn54RdornPM9vu2KvOXjw1uYQHT+OualeXFrqxnwHOVIFUCfDWF5tx3PPL+TnmFZXurFyfip6czgMc42oznchNF6qiddQp0i00gT7Jpd/UFKRk9JDiPI2Odkmf4LP6YUHHG3sUE2ay05MrTbi8OPfjur0U9Fd+2nuGRbPE0BMkJaVajvGw5vYd8tIKh0KwIK3vPPRN6LTOozm6krs3N+Nvc1+zOMOa6eh/GLx0eUYHuOkVGaQds/GWIP48B5v6w1L46zR2Y3omsm9xalcFHywf5A2nROie90Onvsk3vp4L7qdRja6riNNDrG17m3X4nvv78ev/+56fPX3D+M7bx3H73x3N775wQnSaCEmVMbjWjs/PKclqHE/dI4DlaIoezHwQLAkn+QztzWz7E1QYxkKKZRHeayokJcpSDgXVX5FvHy0j0dOprUfcRw6s4uYCZoqRZwpgIxEL8h7k3i5Mj23vIbae0lbwyxhRhCIoF7wz58Gqa5mIcl8QBjCqy6N6jRwkTFiPQNj0a4DNvhnwQyv42Ljs9+T2KB2T0PcS8vTubRIq+aIVpQlRvmlr1yJxgrMIO1qtxu1BcBic0gXu0iD6ug+xhAWaekahcNjLS1wJAeoV/sEj49+iSz/Hnn5FNe22SkRbSCyz9Sc8r95KdpTd2Owdzd6F36KcDZKC1zAg5QrlQH4yV6qtHJlxZISXy/669+L8uGH0bl6PsZ7w9i6vUvlmMGYx9NE/U9TnmM4d7hXBswXYEY/Jvv3o4IqP5HOJzAIQNQB0/7OIeVz2FMjdh9sZt7sjckvaaNmt3fxBrHVnPBy7+Fh3Lg/iq+/cRC/9O2t+NXXDuOVj0fxxs1BfOfGMA6xl6ZdaLrVIZ9IQUCjt6bTJk+kf9rbJp4YKI7yKTmdHnEhKNy8x428l6c/eN8n3DseRukIs4D7OeGHu82peSqmq7MXODFtnxf4EAvll7PJxIKaukasiLWAqkJ0CndVV4Lmh80fmVM2M28mvM5fPv+hR5tgJEzWazNGwk4+dikIh8uYl8FwnBNs7NR2IRnbgnb3EdsNVN2lxyOeeTqOL6zF8QzOQQNwnSwTpkENBjw2IE++B1PeJAG9KG0x29keQWL8efY/w7UNu5TLOa44GkksCZj57sXUk/9uzD95EaJ9L8lUlAxw6k0SZ72lV+tdu9rcyjF1/rPEIX2OozfTjG67Fq3ZVkxTSaZxEk4OhuSiGqPN9Tjub3C2ntFJ9op9Sdi11TYqHMdidmka73RMOq1otJpihLxU4+YtJCjO02XUuF6xq2T2ujgC6/348P4g1g8BAMw9wlNe7x/H1gj61jtI5V6CVFxJZxufbVI6dlGd9EZwR0556XA1P/p7tpCjYsg9ScNWcJVj/uO+mUsiFcCUf9nPyjOFUS5oZLzEr6BRw5m+u22GdiHadSg6MlOEo2Aefb2IWEAVfbFeGjRT59r7gOkHoCs2z7ImGJ7zzAgXNhhmAYjb6Hxmd49SbDAcxR6GuO3CyFJU0XHs7nK9LVBwCLBtyrMzEWsrUZ57Pkr1T8R4txQ3fvu96N+/TSHfINFfJ00/F+Q77qSBY1Eu/Qgn2mjmzBzYa4sHm5kzd6rcc9Gc/0tIM2+OuFfkvNitpfP8s/mlUDVunbXPR6XN/eFedJansLFgGiqihUPQm+lFeTDmeQMnpB979+9F5aAfpR2lnBVNpp/k98UmvXq0Ua2jwyMqWTlmF+aQ9oCyXI33bo7jv/v71+Mf/vateO393bhxYxTrm4GxPslPpB+RGxva8+tGAMnegzZOhyO0c00TgGcFKSSOHu8odne2cUogNO+keuV+YUp4JDR5EzTy1ZFGMjI7A043ZZlg9Y4YNaxkyxD8S/4bF0fR4iAPw2c48mhejaWytIojcapeCzFbRGJAF8LTWPRmJp42gHkuIkv1ynXKsqwlXJNRbQKD+4y6nXHZd6eWNiP27/WJ9vr6AbWjHKtLM7E6W4+phq3p9vWVYxGPtVe6GUfvfBATJIfOY8nxaDGD1zgbR9sbsfvR/ehdegTbaMYckN5l8m4vwVkp3IrzSanP6a+zf5vzHneIEE9xtPcrSCbsrSaqwvwjDf+nG5ku1yiHkq8AdKXWjckhIB98CHiWYufWRhyNjmIOj/bIFSDHR1Gb7cWAyrS/vR+9+lSM72oOUOshQn6NxtE0OFFlAHfcB5AAaGauG+NtbN2dcbzxUT9++7Vh/MbrB/H772C3vbsdr3Hvg42T2DocJrPr0MmROi5PocaaX5jHW1YDaEYAN9JJHgI0e3iqdXuDC5AhCggijc6A6aYw4b9Sg016pBAhmMLH0eVixLcSXKjX8hgeko6LN2q7dqaxf7HpxIp0F9SGFg/ably+XB5TZ2xBzpld7Dk+zhrpkYwKxh8kznuZIltmTCaxJ2BPw3nMQuWz4p5iV08mbUIj4ViMMrU54DgO+8OcVwq1slHYfr/x3fWIhzt4hDCJ/XigpCGWbIxci6XPfCpq7XZsvnqP6/MUap8yAFAzZyZP07FKFHc+ipPRf8/+N8nDG/m4lPbfpXjwnb8W7/2Nfye23vib3LXlsigfVEmC6w2fnOxz81TFms9zfzSO/IJdBw/88cXYuoMU2Rvh28yQFipr6zC6vW7079yPvT2/EUH1I2q7G102tX9vLyqHxzHY3cMxggsbSGDU56TTjNsPj+ODu+NUmfsn1bi+E/F9rl+9dxgbSNEOumqmWYx7c0KN7ZXuo36xfCvkTkmVs/zJrs00NkLX0Bo6JLlKk3LC8mW7ELQloDhJxfaDXW/ZUUjGqa1+avsRf86J5pg2PPeUbIU/4F7gQuGR4+p47m5vSBUvNwdx2mmtGkxYmTJ7scALESO23E2h8F7+p7vvEIKElJQGK9SwxT3O/8VOTBTMZ8UdhzU7W0gJcdi3x8H37Y5DLVHQkSvkYNeVLiIN5hcAnZ/+WeP9XsYcldlYevEZhNVWjB98SOxT5OMu1ACsFCOp6JZpenyHneeZP1VusdV7L8bs8/9nJM352Pve3wEk/y/yV6gg3y2isYX+IeC3IbnYqjPPR2X5c9DpIOau4NlC4Nuv34oqQLCsg61htCv1qKPmHt6+bZ9W9LFV5U6r0ojh/nH0P6bCIA1//9u34td//cO49fZmtLtTsb51HB/fP4nNIZ4nWXHsmsO9nOziKN4cVWyPBxqDOpqq1SUmel1sWqTcKOcNy1doDdjkp0ApFsrx+vQeajhcOiwr0xmI+JdbgQe1WeHdspN3sWBvR2q+4i93u9sgAecKFkEs4cAGlaFSKdpxcydMZXZpda1SKb+kdLMWGvAs3TObzT27Vk5TyAiJwQyeofoMzW6+XwxtMcNF7TDuFPHVoiAamg93BvFgexTtXjseWZ2O1elqtJ37ifeZo3AvzEdpuk1GcSpKGN51PMqqHmbRs1CuO+iyHuuvfz+XWqj3ZsgroEtP1ja3swzvwYRfJN8AD4eiVP4p7hXeaAkjv97pxMJzPx41vONh/81oziyQJuGya4o/8l6t2lvRzhjzPZtfuHc8fJ33AMfeSdz6/h28caf+6ZxhpPca2dV2/c1bsbi8kh8q/viDe9EBJN3pTty9/iD2to/iG29sxt/6zfvx+9+9H+NROT68M4xXb5fiQR+rc4gqJb2LU372vXFqFyn1oaqgguTKiUanG4t4yrbv2fCckomgqXc4qtYtR9Eh7/1kYYYrCkVVln0ETrxkweGbJDACcZD4EFmmDvgm4yiPkNQICb9wpHpt4/BVm0hsMpUrRZju6U+piG33cmXp3IU1PJCXCrAps0yvUJHFiF90soUTgNQGRaZhzNf/HHRmqThPRPN+hicxC2Les3byzFnvttPd2hhGrdmIi6vYdTN4gXXsBpS+XWULFygAjD++eY/KOIrqLDUS0JX0XFF5UepEpVmL7/7Gt+Lv/pWX4/JTUzEDc4tcaATaICy97vL+3+eekmoJE+0rnAOieC82v/0fxuD2347WHKpx6YloLTxC8T+K462vxvbd9wEQ5aqiWktb5P+Q9y0lxr5bBXBXj1CXd6PdasTdt9fjg7cf5HwG1+1V30xdW47duztx5yPuN9rxG7/zYXzw8cN4+um1aOGVfuNb1+O77x3EG3eO4i0E4vc+Ponru/XYG6OCB1Suk1FcmqvFJ887v7QcWweOQaRM0LYYRkZZoa1xzyyuYDbWYnywEwfbD7JBObsmAcDxeJAgVaZZhuSXtOFemkpcZzekvMsyKq/lIzzmefFFRO77KHlORbSdbribqtxeEz+v0JlaxObF7EBlG1jwZT+y7zvAIk5erqxesEei9JIJm4BH41U6GVmx3IMNjIpsAUENBv6pen0n0e8LWT3ymmgSWCnpRLuPzSTnObSJZ3ZquwiNzoQLNC/Pz8Uikmam4xj8Y9RJMVO+cngQR7htJQgYU9SarqstzVIeK4Y+3Ek8/PCD+L/+x9+P1771bnz5xx+P9qwNxRYZ+0rKBtw8+tViHWE7pFF5g3uvxPu/9JfjH/7nvxQv/8pHMbj5B4R+A6kLMKtb8Vt/9ZfiP/g//c345td/Lb77O/9jfOtX/168+rV/FO+/+msAaj2WL+CMYBWXyx3i/zAq3WE0jirxzvc34q0Pt+PN97fj1e/fjstX5+LSc1fi5pt34/dfuROv3xzGL339bty+vRfn5tpx8+4gV4HfHuC9zsxEBfPCNfowPKKMoT4P0HLZsbafgY9Y3z8Kvz5lj4DGfR3noOUwKgUDQB8f7kV/8zYO0v043MfOHB7iqOzE0f4Gx+0YcD0gzFF/L8aDfSQ753jho8PdvD4ewI/hARJ8H9PHd9kPOe/Dh9F+TMY4ZO6jftR5Xpk4GjuH0Oo/JSCN59C1U/a2MSM2SW8rBlSEIWn0D3aVdIKunKDLEcDwKIHD+2eoP/sQrWtr2GZn36CgoqQJLDf/uxftNsSRoDMPRa1yEGwOWbK5QOABqiFEugHoXI18bX46Ls7XY7Y1xskQMifhPE6XZtAuEGISuTRtM4q9A+bMcNXY+ei9+O2vfhTfegOCbVyPL/zEs6jbaYBu2nZn3UZg/CbxANL6JNa/+Tvx7n//N+PuWx/Hre1GvP3hUbz6vcO49yZe6N27sf3+Zvxnf+1O/PJ3B/HOe9vx7Vcfxje/sx6//81b8Wu/8Wa88vJvx9Z7L8e99347Pv7ey7H5wTuxemUuuueWooU3+s57G/HK2zvxW995GO+/cT9ewNG4vDYXr3znVryCF+pXCb/9JnF+7168Bwg/womwAsJZ+AnjYfjx6ADv0Anmrkp6HJvYgPsIvn0Q53IUjurT3HFWlkPGnShjE05ptA2tR+lgOInGpcZqAKNy3Ec+j6JCxauM96N2vM/5XlQ5Nk4OOR6wH2KDAibCVr13dMC5zwCX13iqeD5RBXzV8R6mA5UYW1O17MqnrqF8Yh6I1+OE/YRyUBMAK06O0va4X4AO7rykZJNFwk3RKWJt1FNSnY2zs9VZRguuNCzZU70a3Hs8K9StgPPcY6GCNa/t+Bd0ejQ5kJC/2xB8u38c03htj65hl/SQdDXCIgl7U/WYXu3wPmDR4xlS+xWTzjxBythzYCQP3n41fuvXPoqd43a8/fb96JQexPOfvXra9rYE6G5B/N+NEqq9hOcIR3m2FNd+7t+PT/78vxLnL/VicP+DuH79ML7/9kn8xjd24ju3/Jx7PVp4yNWmO/ZUvUGNxqaEyus3N+J7SNY/+Ob78ea378VcoxaXnlqJ2V49mv1x3Li7Gzc3jpFim/Htb96Mh/f3csmxd5Fsrlpgb8H9nXHatE4lrJfQIqgf2xJdJBF/JIeROyvLyprj46CpA0VneahDkTO7kHJYIpgjpVjoYpJQUZ255UpRU+x+yHmuU8OOdDRxlfDlXObCWWDO03Ucqg5dMfTfZ8U9d1cssD/cZixHJZu2feOuWeJqBy5ry79UoQ7eGCGZXeSH6FKj2SBczJuwEbrQmPVK5eXK7PK5tZOjk5dSnStPdJ8FVoqqwugvppMhe3im5yiotO8EVUpDwOk7/rxW1SobC9XKcwL6Pn8Zl1hwdpNTDu/tjeKenh420ZW12Vh0JrzT4lo4FRB8apHS602ORoh+apbVahYj3pZ9oFwKmPvd78Yv/8rdGJS4hz3xnW/diIMbb8ZTj96jYt7AMdAssNeC8GSkPjsXU4//8Wgt/lvRmn02Ln/iM/HCZ7didbkf/a3DeOWd/fQcHUWdC2lD6FNhD8aP4/JSPZbmu9FsdmLa1c+77XiAnRZbu9FDgvd3hvH+rf24fn8Yh+T347sH8Z23NuMDjjaEayNNabNiTsxTToFSAIljtx7znSqmRinnqro8mTPuV2bq+XwKleEMeyc+z3VrSS+XoqB+xEKvmUPTncPRIpzDrgRkG5A5Kt8JRdJUTdKG9s7rcHJOt1UDUNrb8AXQ2VXZBPCC3RUXiumDtixoFsEbVHrHXhVAZe/HEdpv4Lp1aMJpItE0UhioMVNoiQ/Os2mthCOxsLC8BnwK9ZogKlqjVYu+IGBUowkq7DgeF5EQkscZkVLQMIJNV1pQKR29XYQTbgXoshWdE6IIR8zu9I/i1oODaLZacXFlJpZn60kY/ANq1XH0pu1GIR4MhsOdg9jd3Iv2fCvKs3qSOBMnG7H5B9+PV/9gKzb7DsdGbZ9U4+tfvxUz2DVPrdyJyiJqpN1FoLt2mnl9lMz8JLlx8KYG72tRnzuICy8+GU9/6mos1w5j68Y69pAMgsDOI0jamKdJPLLUzsnJNls49s/5sNpWH3+wFQ+w1e7cH8RvfPdh3Nk8tBon8/0Epo6Ztb8HIFZ71Vibcu2Qcsw0T3Jsn/NSBdR8R8CVARFSCtAV81VrWREFSc64B6RgJaaQblOAVDDMgCxXgCom2zj3wvkQ7DCqTQXSOStWUPLdAlRt8i0vZJHdVNLPEc7y1pWaEjTy1HtiAh47xN4VCWzbRfMDunL2KLmwttMtnbijj1O03co8Kcc//yo5yuTCWrlcKUDHo8QY524poThP6Zfi7ew+gAI8hvWdDJ+islCvxUgF1Wwh9QpQAjTOXX5Bm86ZUE7Acbb6jXvoezK3ujwTK7NNMu7MI6QLgOg5zq5Vxjjej42Hh/m1G79yXV+bjhM5GMNACMQFUPrxrX7c2RonsYalGrbucfz8j89Eo4znOXuRArfIhtOBPgkYAJ3id/Iu1y9DJDxUVGdz7sl48ovPxmeeQNqUN6J1NIjSoJh26DomU6j+Jy92ARxApObL/Bkki175sT0BeHGaDt+9MYgDvHM0Wz5TVabaAxBOLptFas1hJcwrzQCfwJmmthWz4YrZ/QkO1SdizE/Rb+yPckUEP9I8wAZ0wcSVxamYRjrKiboDYkGQ/bQ6ey75VXedZdTgCfecoyzCbHbyvJzDlKQy9wjn2jI8hF/UegdVaFHiOHrfXanmsPkTTJQjHLLhcS3z5Q/jJx2JDl60X8zW0XEKAQ4BT0mXeNzLtRo23eq5tXJVSWcDMXAVRQIM0KRDwVFQCTQf2rdX4A9FO9Y2KaSgm0dlYAFGgVd0gaUq5n/RToOez6OMokA8+ej+fhwgVZYWZuKCUqRl4/ERmYdBMMe2u11Ap5SdlOtx52PUmJNbztuj0I/Kzj7e6DhefWcnPt4Yx7Ggh/Fbu/345LPzceVKC+8M49dphpMp8vGneW+JCrUOMX+L83WMcwgEcbKppYKauvZsPPcjz8enn+3FTGU71u/ux/7hKFYX2vHouR55K0yPNraOQLJBYXSC+gNYU616XH/Qz0+kO/q5C5BcVstlKaZQbTpIrhPSqR2nNLq4uhSzs9NIexcJmopOrx19pMY6zoODIazOWziM37/ej48fjOL21lG8vz7ERjyKxy8toKobcdOBAPuNeHg0Ew/77dgYtmN90IoHo1ZsjJrxcNiMB/069xw3R7h+IzbHhBm2eFaPTe8TdvuoFTuE3xxz76ge2+NOHI5rsbt3GLtUonW87IPqfOzh6w8Aod6rCtCutgFAa8ysRqU1H+NyN46rOHE1HL86nj7Hk1oHLLex6bLJpPyS4NHtLsDFdiqt0i4rMMhG7cK2ylP+a+O5FSArQKdkc3PeQAFaL4qRs4UUlFmwlweFmi3jTPRjfXcYszPteAQJtkzt7zaPqaWFgdxF/QhAVfZgVIr3P9yNzVubsfbIbFRmpuJwYzv+0f/wWvzGH+zgTNhthqgnH9t7x6m+vvzHL8bRcDsmEKHSEnCfJ1Pm/WsA71XybZXokldHFpvhIdczUW79dLQufj4e/0w7Zke34/ZHmzG3iN050+QNbVpsJW0gQGUHuyNk0g5FvGH6Racyzjmprh3i7gw2169bwg5zauGUdiuA6fZmoo59iLeSY9GsMA/2BnGf/Nt1pJTcPyqhro9iiCqzarvu8S7Sbn0HED4cx4cPCD+ain5ljvvV2B5iugCWnXEp9saV2BuVuVeOXfadMUeBdFyNffadwUls4xljuMTeEdeE3UeKOZhz97ie3Wnj/kF+xce5Esf1KQDl6OyjqE8OkYA4Etx3oGdzZhnbqBtHSM6Ss+yQeiUlH1LvBCk6HI2LQZyA4yUb7wRMoYcBlHYd0RZ9dQWQBI1Lw9t0UdhwSrnEZ7ELOk7km/cFY7ELQAMAQuISdF7bx6ra2sSZuPGwT02vx9Vzc3F+AUnTdtAnYCsfwZSCsQGgHj4cAaZRXP/4IEYbe3HhKRg2147XXr4Vv/OdnThE/bhcvgMV7F5bQO3+3J+8ErXlITD7TNSafzFBFnGd3L5MfpTWgKjy+djGHnvn5b8eU0vnot4qhkKFq7E3Ho0L19ZjZrARO5sQXcfKSgqNnDTtXAadazftLkGySAW6QlkuLk/FIvmb53ppYSoWZpGcvU5O1u71utHq9XI0rhJcdYTAID+T2IPBh0MNfiQktuMGnq+STXVlRZacLl59Z3MYd7F1pW2t5sKWqLeaYwHhN7wzbLYUUNrC0StobzOYZo80ngx4n0pUbbgKAfwmfAoc7qqLaieHAWyKNO2rbdgo34saNnLz5LTDH4dJ0HX8DJMDM6CPM+VMX62oQNNXODjYfrmsHvYGJc2mgGJEaWHfZYMjNS11upYhqebXj80i13oknicmeSZYC0npznsmxrMiNq6JW09HwzMnWnPPpoBl1xFB5e8d9FFh1GZsFmvOBPF4hFNwBPGV4S5/6nfCpqhAU1ON+IPfuxPf/btvRNxHlQ2LIdN+ysh+yDr5dKVLV34s1al1U/NR6z5NqpKSaj35fbK0CeOoieWV2N84ib/+H//f4j/8N/9JvPqNm4SZIuyIo/lfAE1X48lProTfhhhgPVsGl0lQglt8xyK2MRfs3htha3Ej6oi9dm86ZueXY2lpJaZmFqI3uxydaac4zke9y7E1BQBQ7TYKIwkcV6ikpi5iuxqz8qSS7XN+ZyMrL3TLhmmIq1BoNZ3oo6SGTMeU7XiUJoz1VKNeG9v1nDWBtanreuXcd8BsFYnkYNEze9AVp87mxrZKo2hNdnGixrzTwPFDjCcMFE6aURpR8hghJR7c4T2x5m5vlt9Gc2h+Lop5NGTHe7dQYk7QqBIFGgdeMFJAl53EFJyjNdCFlfUABae2hsn4rrQgTd4vIpQ0Pi0GEnCfo2EE5tlTw/oZowWcB9fW3T9wscJh1nCnHBreQYZH2BFj7In9vV3uHUUHo7uNh+f0xX/8i+/Ft375g/jTf/YT8bM/vhY1JFcV5udCzFSKp56cicoKiHaKYeWzmZeYfI9/r7EDOCfhoAvf+drfid/8R69EH2nTcmmK7NQRoAT3rV2O2HRDJOnYCeLQxyYVAeaXuO3wdhEcS3Zsb4E0o0YPqNRjVKOVVWWSy2go0diVcBrudtKrnqlrGa+SWuLoeMl89cmB7iFxJsNIRBrKbIHWbiM5u3NI53aaK76LvEpQpMQyrwIKgBYL3RTgVRq6+moF0DocKSdccxNXD/BVo1EZRcc5JoDFdASlswady5HaT37yAAgmRsybeDBv0iPtfnDjh/AGg0ExiJQyFvNeednM1kB5Ts61UETiA0Vn0T5HBMh+IzJs2oDsvisJir41Ue+LxWYBiscCqCCC8SQTfcKfI1ymO/VYRdoNBuO49xCnwsrqh0x4ZpfQCEbfujuM194Zx9sfHcVHd4/i9gPUJ/e3+tX4f/+Nt+PDt7fjf/+XPhVPnavGYA91QTHGEOkP3t6Nl//LV2Pj+wckpy12m8rxm6RtjXSRHedMbEevezP+6JfOxb/7f/hyPPO5y+TQD3Mo7YwKGjy8F7c+Oozbu9U4wEYSHBWMTr8nO8GT60xN5xepq80Z7JkekG1BE5ikuqScI9tfLC8sHU2sFE3u6/0BMq4FJlyARthrmDCu45KNqajXoZOiUd/SMEd3JJ2t3QUdK9hQrnRgn6fqUXC4MI+OnLGmba1k9JfnvEMYn2c83NOzVAtb1mSqL3Jll2F+5Dg/EDwGfKSpVCJt41Gz5ax94jBvXqegIVoxYrfb3t52jDhmkxuoqywtOwVxko3DBWB+CCAzViCX5I3QDCfii4wnEUz4dD87T4aYmcwEuSfeHDxAqQoiYGeQea+peKjAWnb1vHNnJ6qowscvzsS5GReSIS3Caes9eHgYb3ywE7t9GI0zsYV9s39oIVQ9pfj+a+vx8c2DOKovpgTZ2fE7/Miz9/fj7/2Tu/HNb3wc/Y3XYrnz7ZiavonKXYQotvU5gqUf85dW4nM/+eV49Eeehv7T5Pkp7vtBXDI7vh03vvrfxu99dydeu48dipp3PWGKmhORVXHdtNFm0ImLsXPUw9C20bjDszqa0yYKmxyq5A31SUVyvoYVSsu5jDR3GL/Md/zazv4u9EAVEcz2Ocy7uLExBLAEERbJ0GJWvcDodqdP1aNSU9VY2GskWWx/CKCyWL5m5rnWPre70KhSQmHj6cgYr9+EKKsWyZNdWC7kc4KzU+rg4VcB+UT1e5h56Y+16zApkLjapmLIrzr2+/sAjnfFRdJr9HJl6cx7BYGpWnmSGSFZM+5+Jr0ESbbd+TTvFYA0sgQc11kLeOY93uT908ZgRbtSlGcp7tMblWFkFCK4vP97t7djCEUfv7wQF+dbkev+2nqu+OfV9c1DDFFsAgolsLNgMo7EXK7ga9+7F82Vx+Ln/tTPx70H97N7SUPZdXEfIkFf+Z03YuN73401vNOlK50o4aycHK/D+AMk/BNo2wVyTN4nL5B/50bItUnce/W/it/9pZfjmzfx6NAQ56ddMbOe49aIIdvhrEjV1kwcTHp4iwCNPHe7TbxSag52Y6ONN4yhr5GdgBmOktmaAVwmza3MI+yx3d2DtBst8yye8Ob+SdzeBHkkIjAEqCBxYKbDrzrtLhUT0CGt7B1CgCWvjC+rebazCi5yCwDVQB4LuSMQva8Wk5m+g4bhYdqASjfMD9XycIhabc3HpM1OWvXjYbRLgi6gyxjeAfjebLYDHgG4AYA7cokAYZGA8JOpeK/Z4V8uv2SKJn4GPM8L6YWqIweK4VyqIMvgEGjQn+LSOAVa0S3m+mNuOQqFa4vlBz5ID+O2iE8C2AhaTNxQHTiv8jg+fnCAXTeM1fnpuLrWheARrobUYq9gzO5g7w1gug6Hi7FYAVRDe4fHFBjHBOnx2ocP4gHgrGBYz87PxifXTuLnn6vEkyv1XGt3MDiJG+/tRBnwzp/rRLV3gQrhgjs2YtqD8Eky+AzXZJhyPXjvv49f/qv/VXzrvXLcPZzEfOMkVz6373FM7ZZOeoK1OiBGrQ5OcAjIV28KT7LC82R20TBqk0FKGc0VaJqSDulADAkAhd1g0Kdi4ZljN7kEvz0Ht5HymwfQFzrJYKWjwNXcqeNx2rbX4Ggc8i4nwyDm5B8KNPnid7z8DECmz71iWFQyw0t2r80aYMSmFNQ/cFZAXwPTa98RzkjwUqOboLQnugXN5EGfSq8J0OgWUzyHh4cJPMGcZhYAkF+j4bAAXblcTfWaTSGZA/6TmJtZIYsFcQtZlvkTnMWAQOue4ZRogtKHSovTuHzI0bH8Fl4S66Cokpztr/dqG5w17+HOGFXUjZmpTlxYbOLV2v9qRzPOY7ce9+9tx35f7/ckdnZd/AYmYHMcDCZxiNTZ7kfcOzjmHAJosA/34suXjmKpOySdCXF24hM4Fo9dm4/B1ih23rkXsTMCMOdQt/OAh5yO9mK0D8EG9+O9b/3X8bf/yv8Tu3Ace5N62FF+EcDZUT7CQ7D4DvVyfmy15kwsGK/aAYR2Q9UgtsTKZihPeQGhGKP+XgLO5hEdtJyonKtXAfvDPdRpP2lbVMxyNvzuufAM8RQf7oNXpC2zO52pmJ7GGYKOxdJsP9RQ+SE52QDNi65N7sEfWWK+U60SmazyfmGn8478JpBrzJwYL88cH2irkO2EpVqT5zgm3GkCOtsnbb8Dk1Fr9wAbqrZvUwo3zKw5EMUCsHziDP/La6VKLbvBRH+KYX9ek+nEDP/0chxQqbpXtTngL9vyyFChcoUTjD59x1rJo6LwnKQ7TdzcZlMKYtbjxejKa0dMNR0RXI7rG4cQsBYXlrqxmgxGxdrB3GshWcbx/gf3UScwl/S3dgYY3RjeSAsL/hD/odJbjqnZGeIKCDKJx2f60a0OY3a2ERfPd+KpxxbiiSeX45FPnIvZa9gmY2yOW2/H6P57OAv3493f+bX4O3/tv43v/tYvxyu/+nLcXwccAAo/J85N2ylPGhByn5psAXW+VHFtVFwLGy4I28K+sqPdLddrgw56jxgRgACwYh/pzaVqgyB+xVsHw4X6x4O9OPDDb9yzY13v+Nb6EOdDmjpZW9ojZaGzR4eZNZs4SNDZhFK6wQ8Bn4a7zJAYgCQHVyaniIsf8iwfafjLmzES2O7NGne5ZYIFMDl1LqtLqrnQ7aTUyG5LDAzU64DQSjkqvm09aJv+wU7093fiWNWKhHVdYtcatjmpUa+/rMtaACwTVtqRUd8l04lws2khJC7SyWwKLIGmqPa9MzXruZuAyjyfxuF1ftrbtjfAZ3DH7zspx+4Ta4H2w7m5hoP84q2P7sb9zTEi25oNMHk4pqavLE/FuaV6lMb9uMjx4jJEwJ03btWtnzOXUA4QdT3fg+NKvHcfMsGstaUWYLAZwzRrqX57jy/H0s88H8t/7BMx9eQcXuBe1E9Gcf/jnfjdr92MbrMXjyzW4tpCxCPzk+jVxlHhebWi6itoYDunZXEYVLvdTunkaA0rVg56lQ7kK80NgUEl0749M0MccZvSi0o0pFxHJ35hUNXp/RISbhz75Dk7zgvysgku0ucd1aa9RPJEVSb4UgjwLv9SInIDuqtiCyGhWTDGOXDwQqNEeZBILsvmroZKoUQeXCZsiNM9pGIPJ40YOZ0TSV5UJPACkMyHYsZWCBuOd7YexC6efunokPiImzDO8UithrmgR15ZvXA5l5VQauUkDqIQLMWxkGL8pcoobIqiVpg5C1q43AKMf5m8l4bJ25kp3/dcCvhensMUpZ52nirWITVdxIPjy64/2I/FmV48cXE+R3M49ssMu05df38v+qgfpXCLWo5AQNUeIdpLcWNzFAdHZdTNDCDoxlxjHD9+bYiaOYSJEctzSiE7wyHACQY9YV0xoNRbisr001FbvRALj3WitzuItz4+gOE4MfVazBDGkbxafX7YuO0oD6TapFSP/nCSNtXy8hKVw5WnlO6WH9rAuOzuQ3poJymdbTA9wdaZILW5QqrBZGJXgxwNd5CAB2kuSDc/gHJvsx8beOlWHGmtRE9QsCuzNGlypXt23sJsUXsU0rVQp/JSisOVBJ75APjEX/EbYof72KGAXm8a4OjIudihkjH5Sy7lq+/alGO5cjHyCpJrMswBn35A8BBzw3ZJB/pqh7rypxXQ0Siuw2d7o/K8Xj5+uazKkhhF5ootVScZyN4JEta+MELTV3QrUEg1QVioUZsDeMcazaPM6tn7Esd/PiGssDYcjyicIQEyu22fAuvaaifV0J0HO7EDsV0ay5EoArfRqsfMXI8aTiEgbr+v+I6YmsaNR3AMkAo2QFqTj3nnRx+txI9/qvjc5WOP9WJ6DbAs4wQskNce9ob5xTOcnGAMZs7wuu4O4+2bB7ExrsVHm/agkC9b5qvFUqoOJ7Ilv93pkJ9e9KbnYmlpGc+0WErBbyzYA4BBlJXKlZgEquPdGoBRW2eE3eacW4GgaoYa2fzQQFLJb9WmE7ghFE4SFCKfjp4uwMOrnOZkasElBR2GD7PLhJfWds8VmkuwUAaANuZ5wUulIekhiSYHm1E6Pm0KAYCOMq4jaesnA9RmP6YrBzFV2olu7EXzaCc6k52YLu1Gc7wZzf7DCGzTXJ0BaDjvdhYCXXQO8/JcVspet5t9yzqK5l4cuaxGpTu3kJIum0bIbE495JcgFBmENuOK7VwZW+5zU0/W2mlBLJQ1U9Ht4xTvhHLnpn/5js/tJShuW5tLUXfPERvYYIBOMfzW7b3YGxzHE+fn40Ku4QvDqqiDFu/AvVsf78WQmuWK5gf949jexynAwbi+Qekxfi9cPB+rS1PxE9d2Y60D8bAH156ej9ajs1F5ZDViFW8VyVSaa0WphboAf3u3bsb1b7wbf/u/+Xb8va89iHUcEgdHPrlai4Ue6h8wWS4BZS+KNXt8DKHnFgF9N5msIW+FTDXGtd948BO/MpV/WWl3trdxQrAHsZHt3chhRT4bI41HBxmvHz523JxrFN94gMrVwyWIlU8pdITE0SxRvRYf0IN22pHQbjI+4FqJCs9Ub1Qo9xr2V73kh04AN+eknkC2d8BWhHppnN1dzbKrsFtBtDLJN8Tx645+H8KurOQ3kno80qyxCb0cA4UIUtvBCicIoyGZzaYs7tl1Zxuew7F0mOD2y5Xu0sJaDe+1sM/EBq9DkHQAuP6BdGbLmWECiutsA+LEXzoUhC2CAq4MDYWJQ9AasfeKMDCO+zaVCFCVQhqZpGmbnQs9O/jxvXv7sTDTze9uzXbs9IaB1P5atx1bW/uxvbGfatLd/twHG2NAV4yC+PznXox/7U89FVer75AOxu5CJ2r5KRqAtvBMlNqfj1LzmZg0YFztII5v78Y//s+/Ef+Pv/Zq/Obr2zn5ZQ4H5jNXunF5yYpmGtiCVEIljGPI+gMkS7UZC8tIOWgnTayoxVeo/car3U4FPRRK8KpYQmPH+Q+O1EGVDWDeYIin3MeW3WTf5h6eH8BrV49yadZxfxwuwe/o4aVO8SG5i3PNeAx79rG1TjxxrhePXZiKy8tt7M9qXFvGCZstxfkZPO35cpybddBpneeNnPjkAFArN8mgVnVdkNBI21xlVX6KA45O/hmjUQznkC0wk/Mg7FaW3mPuDQWgJeFe4TAW5peyqmgOEgUyXdxoQsCvWuXl0uMvfPpFknql8MIIrBjmxWJXPapqC6nUJIwjYL2XtgS7iwbaxTNGtaE9EmdKQEdhKP1sFVKfF+dIDAL41RsbbZ0vYcOqNcvPPPoJRz/09u13N+JvvXw9Hr28Ev/Wn34ufuTxRlxawObrUJqZVly//iC+8zvvkF41a/+D3ZP4+MFR/P57u3H7sB4///M/E//RX1iMzv4r+XWdOvEer85E+eJSlFtXyf9VSLUAcW9Sgz+Ik9ffia//w/fi17+zEff3S3Fv6yAa1OrPPDYXi3iski5XKoXYxZq6qAh845mF5VhdO098UBd6aQvbZeikcr31CTbPiR/p1cbjegTYdva2sHNQw05+sBGV+CYOeLRuwqVKvc5tl4bFI9XJg14tws7M2jdKPjCH/ABKHQCW0RAlJH15bxxHu/uUR1VXi52NQyqGa6dU8xOmYDeXbN3DVtxCiq7vHMeth8PYPLSttQCay0+4OULFMgzhKyVKLZZVh/IJJAWNeU3zSR4rfAxB+ZQwVkCXoU0HiSc2b9lTYnh/9UbrF0rPfPoLL1IzX5Fo9qEd2+WRotRXjL7YjNrGSnW3Ei0loiglIu2FbGFH9FthEnj5TnFtm5wiPI1XorStym4w8pd9izmGH1tptlPHLqjGFnbMf/0r7+KCV+Lf/uc/HX/qi8ux1h3H3DTCfMZF+qrx1X/0vVi/u5M1zJEpu2ismwdTca+6FD/9p/65+PnLH8fk4dfy+xEN4p08shKllcWYVF0Ae47c2Re7Fye7m3Hy3p2YbIxi/eFu3Lmzh9QcxkMYNx6i5lqoDfKoPSJfJHJVIDenojvbi7mZqaSDy3PUOi3K4zApKiPlO8I20rlodmai2pqPsisWUGkbU1PR6M5xXUyltJGimByOnUx5ZBx2BDuEksTJB9zIcM1XR8DcYMem8uPB97Brkfqxq5TEBuzXAXfRKuAMs52DSezj7OxBn0Outwbl+PDOftzfPuK+Xiw8gu+aVMlz8pPOilIdTGjz24UnnbU3EzzsqlnzebYOdbbDEYceerEGDoFBwMiuNMIV2lAvv1OADpH4yjGOgqMmHJqerrfEENWAK9UocaYnigpMUWqiJKJtZ+/ECDUh6AQqj1OqFQBUATvEhl2gEU8xctiWc8XycY4/66CKHPo9jdjzQ3D/4Js34uXXNuLP/+Tz8a/9c0/FIwvjmO8dRM0PjCxOxR/8xrvx2h/sxeNf/FmYuBQ3X/tW3MPrrCxfix//k/9i7L3561H58K/HtUfaUbPd7upqlFew58pXyY1G/22Ou/yN4hgmVJEYUAuRAHzKjRhTiAHx9ZEMJ9YgSmsXltKl1uSId1yb7mT3E3o/JrU2UnQRLxJgK9n84h3SPBfJzkW3PTrw0SorRU4b8v7/3LSeSq4yFQAtHqBhPiavH0Zp5BerMUrx+mMb4HCq6vZT8Pv74zgcjqN/VIr1rUE8BGg31k/inZv7SDx7cZTcRJfCQznC+xzzQ4F4B8XIooL/VgaBWSzIA5DgcI1y21yVMg2+ZssG71tBc3UocwKebOP13PcqldovVJbOrawR40tFd4UgKDIgsApbBdCYaEZAlngsjAyrAaxt5x0TyjeL1zODGUZoCliuNXgLh0NAatcZoACuDYfYwWmjNTCiXY7g1Q83s73q2cvzcXGxGZ06mdarQ2K0sWum5q7Goz/6r8alz/6JGAOCWw/u5xe6n3zuM/Httx/E5u2bsdw4zBXZJ0vUtiaeLxKF+kYOUa+oP9uTIheeIceqtJVppKGd7Kj7awsxdbHLjjd2aSV6l1ejy94+fy5aa9eivvwskvexKPeuRqXzRJTrABpJGi6gWDpHGhcp/zLp+S0KpBzesdWxAN4PN2XE2Zbk40ZqKzaZmcdsp3Nwgt1Ma0SBqdCYxz6lLB2qeIv4s2ZDW47HB9iMCEdFg96lzsnDncO4cfsQaVhMqPF7EPZq2NaXXyJXWkD3wlkpGo4rMMWsnI00SjxYBvincBsjrFILcO5Ru1fv25Kofv8wYFW5MBtHYnl5jSheIlSCKlfdZPM13WsdDNWuyMl5r0Si9PO+K1SqZrUkbfxMNz3BSiJm0sQTV4Vksz1OKp55gQ7K1FZUPeVUNx7nl2OwXWaReDceHMaHD/bi/HwXY7iZH1irI2WwiKK5OhXzl/txsvF2rL/3erz91nuxsT2IpZXzceHqo/G919+M+syl6M5diMO9+9G91MJVf4z0nyTdS5TuMY4AwxERsY9jQX7mewikOcDZiBNUX2WJMEivaD4ak+bTManjfNSeI5Of4L2nAIbflxBYLuyzDC1Ol48lf7n0hbPVAFqqzwTb//dNpp7tuUmz4sA/aXj65A8FwMLl6IKPzmgDfDXMh950lKYJD7bLmCZ+HNrVnJQVI9c3Boh3sx93nGsd72HTqYKd9O7A2UN7FTAp/AiJLWR61sXS/zbRCDKkFec54AApieZF/go0IVU0fZEyfAQDOg7sNQfQYtMpwOoOFm11AN30whpleSkHPlo4gcOr6YWoh7nny0VBiZJ/Srf0Xg2HyBTtnhcjP8iVCDfsafh8xwzoUBCVkk2g5RoZ4pDzdExOw+r1ads54PE7H2yS8UZcQwItzvrdLcBep4ACvoXbf3wzGuOPo3t0K3rHG7Hkd/Op7e9+/zvhlwprnen41m98O+LuepxbbURpCoCUYFTJBXEuQZCno9x+Msrdx5EUV8j3ReK/HPWpp6hUz6ImP8n+HOEIW4ax5Tnec0kJQWUbW0Ho3Cz0/+Lb/69ITfcMzKozAAcgoi9vnKTexeRpAawmnmqPStILV+p0WHq9gS3anM6xeE6asRf1GA1wXCr2canOsQ6QsIcrznHg/oQ9h2dpe2rb8yN7ssJBBpofdmFqFyqZtWcdkOAQeptTGqjjer1ReK8A9RXVqqpNaabqO+vWyLY0x4NxL/vyAJTORI6eAPYCxXYpvSr3Qm/bEo2KJGxZaUnc9rMqybThlHhFT6vNM2Yc2YWp1mN39ngX224BgG3tjuM//Ufv4QhMxb/zJ56Nn/n0TFx5pBrVadRlF4mH7XdSfh41g1FeuoWlvB/j9fsx2roT477pAwkKbxtyabyPrXYSu+2LSL2rMbVyAQDN4imuRrMLEKuo3dF6bH/81Tjcvo2a7kZ9+hyAWyHMMmodJtryr5dPzf0BGFQJP9hkujd8Bn08z2sqsBUMepxVSrWD7V6ggsvCcUv7GZqo2o6OBlxjb6L6jlyWYeTIW1v9izayE66PbCtDh/b7HAeEd1THkcOHNPpVZ5NsH/MLNw472jv0izWuBXiCo9TPlRUcHDHC5kO45X2VqB6n6rLopC+gbSmyp+I0r0rgXtmhTdi9g/04QIcPAO5JlQpZAS+EV9q5EKP9666LonZrtNq/UHrhy195cTAYvTI6PAi/p6/hmIMBCXBioyZAU69nw6eEQgQDajKHFCRTOUQbNSkBRq4oSXheTQmmM+EuIfVYnfmtFHNmv8sTyIRUs8TXBL1+SdlWe9cvWcBh8INsf/frt+PXv/sg/syXHo9/4+euxqefx4CfAfS6u65rsvwXAManKaIt/JPY3fo47rzy21SASmxQpnJ7BobU4vb3v4F3uh37Rz1eK8Vcd0ia4+hMNaIzPxO9bjv66x/F5vuvZf9qEzvJNfMc4dtbWEPdoroA3szsQo4QVl3kaNwU1STNP43sNDMotUxPhwywAYHUGn2Yvr+/RZkB2GCMt7mVgPKTSA/3yL9riBDv+7d3Y2/fPlh8VkAxwMu041/bzCYiETEGdMVYwjp2mZWAvKLWKlRuh55X0otGtSFtnGKgN7q/t40TVM2mn82tA3IF4S0Dz7H2uS/TkGSUwOYRDUvrjEOotMPTo7URmJt+Tbs72eV8P/pD12LBGz5uxKiOzVnrEY1DrQoTyobo8f4mAgZJ1+n9QunTX/npF49GR6/sbm+lmBQx9vNpx0m0Y2pjAgjQKTlOVPZk6kTQUJNs5K2CKIk7hpC62NZca4K80FnwWkvM9TXscXCWv6MwclE+3rN/znDODnctDG1jZ7UvzjXio/uD+E//4buxujQf/5d/9XPxE5/sRmua92bwGKewmRa+hN31L5CWtsckvv7+Rrx7Yydef+euo5aic4Kj8N5Xo7RzPVptJ7BUo43krZM5v2nh+iHD/fWoDO9Dzm2A7ufOqXzYLEqQ/AxmZyZHLKsmnPjjxJY0O2CWhMwGSv+UAhDLORTZTcWfmkCnTKBtbWzGwf4ekh7TAak8Gm7AGIz843rcfriHpAeYR9V47eOdGDrUydrI5jhB134TDNK0AvOHrqSkwAFU6VUTp5tmUsu5Egk6PzNqv2w1DnGWnBfZgAab2zgT+wgIYnM+BwF5hnbTXLDZjESUcoXzghREwppw2mnkYuoYAB3tQZ9DJLKDagEXO1Us+tmQjBrGyTlpAD7uu9DOuA++AGK9M/ULlbmVc9h0pZesoTZ9ZHNIErQoMOXKBHOUBD+bRfLce/lQopohnxWiVwfEzTDZfYZNZh+c6pSXjSXjV3WrYopMFx5OrqUBE7NJhXj9kNudh6N44+ONuLw6iyfbQxXzDuApIwmjeYSB75L98zEgvl/8rbfj1etbyL3jaPUfxtGbvxb1/fei02kjZcu5MI1T5xq83yBf5ZMBduEmdWSffGbtisNDu6IoJ/nIYeCt2ai1pqLT7QG8Fr5HE7XBffZyFaY7fRCmO7+zJKN5XrEJBUnjcKIqtkwuvgNdnBMxhhJjV0+qwdhWD9BpHx1nd92d/VJ26bnSug3FJd61q6qMdlAD5boi5CvNHYkMnXI6oc8IUxNkhFG+OhNLu2oMMGzk7U11OJZiexd1bWc1IBIohvVaR8Dh9I4iSeOHBLxnOjZSm+58ZSeqow1Mn52Ubu1mM9p4ztrdziJToAQ0HQ4BORC1ovqFyhPXyoNWjVar6PB34WVtFRNKhLEJFteoPQOHnc7Zb0ohc0CA7i/3RNZZR3++nnW3AKRi2VENtnjXHeBIWOFoYfqqC9PiT5BmeOLRlT91S1Jd2dH+mSfnM61f++b1ePOjPWwXQKqaIT5EGM9+Pfr778a7b12PG699K0bvfCPaN34vBn/wd7Hx3spyaH8eYXvYsd2EQHUkTwyQNIfYgqOHlHNMPomTP4W5RTN+h0vpMDit0cpo5UhvnrtWPkePkHNesAUfOiF1rLh14spVjgB6fn4p6eJcAuyskT7fGHqg0pBoDgN3haQjrjd3sdeswPkr6FrYeyTBdf4n3gmmSgId71sVaQBSz/A2WeR33qDk8fEQOo4wCawgNVQhNiFSLJeQMK9Kbe1UypTfyyDvyMtMqxhgiiDhyt6O+mQY1fF2bOzsxQhJvrI0E0vzU9Elbs0sG8YbgKyN89Y2rj4SEQA64CErBZUyB70unLuQiyJKKO0OiZhNGmaCjGm8poq1SNzXZlMiCkQb/QopRf65TslF+KJBkXuKKjaNaKe05YACnluwApqqcgJSsBxijZTp47I7+8mCusRqjYgWZ6vx4b2DeO/Wfsz3mvH0pen8Fj0lQ1KwNw7i/kffjb/9n/2D6N94K6YPb8Tx/feQYofRRjr1UDd+K7XTQJJS+B66venC1cN1auA2EnUM0QSJeSTv5E/iWAbngU71pjWAk7k2iKZ9m/kryl7QQECo4m1QtRIVQFEiGUbnYBcJM+hjt7kURgmQY48doCP39g5zJQM///XxA5ik6hBAvFiMPywqtnQVVgi0bLwtkUclmfR0OJM9Ifmpy1MJlyuCkhe7LptIes00p3nqOIAybR8OVibLq7eJ7UcKBe3FsdDjhLLJyrky+d/bwNQYx7nlWexivFvwUgzbJ0ryULTZgQXiHmG6yEm/9ZoerSCvVF9GkRd9rRLQdh1ftqDFdEMKKUG59ty+w2zLs5YYiaKNZ1Aj37fwaWBTgFzExSPhjkbjHIZkg69tOnrG1nKHlFtI49EDVrI5uWQC2FwZ31WY7u5Wosl7P/b8Es+H8dXX78cbN/pxfECae0gLC0ylWLk8iSev7UT90K4i58Z2YnVxKS4vL8TKTDtmsNV6GItNVETleAM1u875VnTqSFPUqoM+Ve2FfYl0oiyVEgAroeZwJtQC5hMyQAOri3QhDxKYsE5ElgaqspTukEY55XnhlRKW81bZIUwCC9JBoz1AYN+shve9bbxTmU06uSK9Eo60Cp4Yl0OeGnYlRbM9VXjYVAYriDakX8r2g365+hJMd7Piu5SZ68aY8RF8Vd2reSqqf/Igz8yQabrJtzqmg919akD75XPhI6Sz33zttZvZjlomvvqpzahZIjgNq8NJllG7gM1P3VPuQkBl9FFpLyyv1arVlySYmx6KwJqgPp3jqCRSgrnZnJLNAJKQW0aS/akyid1gEkbJJukEkedZ23noB3NztKuGqRuZK/plkZ6o+fS+SK/XrlGLXM9Er1YJ5JejO3h1e/H2nYN44uJSPP8I0geVOOmQVgMPqVmPlfOL8d73D2B8Jxbnu7GIdwuGUCd+iNdVkOrRKu3HVG0HFb2Fq29FIH8QS9PBVcHTMYIBTihXquUw9E6PcEr+ohwCiFCEL6RazaHCZGNks4XlzbDSrGgWOaFy+c64vxvHhxsFGGGoi63v7/azQuwdV+IDpHn2aVKpham80A7kVkoT1wl55NlnYmtrPcqNepx/5FI0e71YvXQ5Lj96DZ60cEAKG9IZc3h6MdV1VpptdhWch7G9flECULk4pGUhr6COym83Ff/Jv7aZlSY30gb+YYtdbbQTB4c7MTczHS4S5H0Im80lOYTeCgZlBLD2Xi4GTkTVOgCnvEZarlZfrrRnF9ZardZLjrMXIEqNoxx6g7xQ8sAsISRQJEhuSU/ARqaVCF57K+nM5gCAHDRgfDCGImSCttk4Js+2JutCDmcyjzBe+yhrnBvvum6adpezrhzuPNPhfcL/3psPw2+qvnBtPtYWyAZORUk1izfdnpunhvbiw9ex+3DbHXrj6F2XVqgTZ6e8F0vdHRyRUQxQ47Y7aXxbLrNufiyDV3pufme1jppyplVBtELyp+TKfBOWe74zGjjgAZILWN634hZSzopMuPSSN2IE8EqU7RjnYwcE+A3aFrT/+MFhbGDPCWmp6fAiXsO+8xLnZnAUC489G5effzLGWzfxqo/j/Pkl8laJn/uT/1z8/M/+kfjuOnbvvW4cNlew06ZJB+9xaiH7hceTRhweNxMYRQOu2IDe8M+yAD2AebYLRvNhvuUUheDPJWNHQ+iHB9zCqxe4+wdoGvKrClcTjNBqI00sgAwJiAcHo91L50sthiP2cmXp4qW1ar3+kqovbQkiV43qBWUfKbckxNn4elVJSkVRy1HQSReC5LXS0ITV7caXNZ7EdRasufnFPJnGK4WE4ej7p9c+UGXlWHrAqJTLFSFRfauzzfjo7mF898ONuLI2E5+4Np0eZ6kN8fw0BJ7j0rnzsXFnGHfvHMfCrMvJRiw3+zFdRZVWtvKrfQcw0ITMu5I829dAh/McBNvJsfdbnHONCnJFJRllWaxAFCXbEnsdu22dHKTEIz5tIsptZbOGS0xpJfEnSNvB3v2UfOV6Ow4xH3b2dqOLnemKAbbN2Q9KqROoviczdbysZHrR1554NE5270Vl5wE1+yQ21jdj9+FW3Lt5K976/vfio+t34u4QNV1bRpK2Y9hYiI8nc3H7qBsP66vZ1DLZvgH5EXdIaCW1QsZKpDgtZuZpyxZ88LY80SRS1TccwDA6hA62pbYAcg1Pf4jX3Qm/+ONHaOoKL0rh4uVJY8yGUq0DbVDxvFNvNZ1sfXnt6OjkJb8d1aJGkyJELJyJJDCJZSZOCZj7KfDSsOXc/jXoxHt4XoAup7XxS5VLPNkKTxQe09j1HqJcJtpPZ+gEMYHEnc0ltn25uqXfo7BF27mzrjLZJePffOthbO0fxycemYtzq1Ph6v6TKYCMVKxU52L1/FrE+nosTFSlD6NRWkdyYgdiE+4PtGtkZ1Gh0hwgv0oovSu/X6+aqiIlbOdyGHpNJ4LATv5JO85axLtOtvab96pia7JldHQFJMtw1jYrs8ycDLbjcO8h1/ai1GJzz6H2fSpTI65vjHOurosUSnV54LBurRDp5Iqf19amozMZxToAW9/Yj/WdcWzujGJ33xWsbsa7712PY8C4NLE9rBkHjdkYkv8t4mgvLsdP//zPRh2T4sGb38yy6wBMjjFp2LW5dQ6P5Z9aCkA60OIHTiW7kldV3IAf2sVVZ4ZRWR0KV6Wyag8eYLc3tTOxO7Xbpdn8wmxcuHiROItGaQj1cmV62ZU4y9nhf4hnpcjVpnGGESgpgKX7S6RuRS0odmuJGXLpBDPnDKNsHOZXddwYNb8IqoS0cRlbBjUjI7KhUa7zPNMwnNKCsLZi2yEjsxwI4HJejut3BfG1xXbc3TwCeOs4CK144cpcNFu87ACOlnKBWjh9AY91Eg/f/HaUxns4CscJhr0+hMCBaTXJG+qhmONhE4dtdu1cQ7ha71JLi7Y41aph6ohbu/VsNNd2UWLbZTQAcARERbsuSTmG6ZSpbq08SnOAR8Fc7ux4gD10gFENELDF8WT3YrpZif2jRryHlLMFShqqrHzTVas61UlcWujEwnSb9CZx+/5OVrZD7DYHkmbFx3zIOa/QOlMcHkRnDLgb7Ri0FslXDUCVY5oyjvcPYvverageuRqQlcK9EAY2ayj9nGMi+GzsTxMJCQ2yOB4HFjC8LlPxiZNXnVknn3UkGtiYrh5l+6LdaMXA0JP4iR//cvwf/3f/23jy8Stxfm0+nrh6Dkm3eiFn+Ns04Mxy1Sg2XrH+hFU2N+2vU7GbV4WkSKIKGM5SemXmBGIBXG0w39NDyjYtwvqKtTntN6NDVGd3GNeFoc41+9lwducA2GabtiHpu0yYr717y9Gx5bi6WIvLq4hwmJDfg61pFzWis/SJiCFqaPN2djbvj+xPBsTaigg0ge+iNbl4TWCz1XFM2rOkgcdG+vYvZ75Jt4PRLLGHSgSKAItgMOlZcQCckt9h6tbu7Lkxh/6ZJ/I8wYM7Gdrvib0z8Zv6QzxoVBEZ+WC9WDTIgZRq5CGMlpmX5jvx7NVFKlM9HhxUYv0Qe8l0T50M6ZkN9aQjmwrzpWjjdPn8+nADB6sXh1PnY2/SjXc+eBi3d9BK7UXSOn1H9vq+Goi05YG0zxYKyyGhBSLCJIc/UUa1oEuLWeYBlcwJ5tq+VhhNkaQP8UprafTpT302fuqnfiKu4fR86vmn44Xnn/HjJVfWgMpL2WSBulDVNF1/A3R4zxqewCITRqy6TZVLCFVrMUNcA5pErB1UmAxLjnP6na4694dDag9vZW3OdidyRrwWzLD+crl/4k3pSXyC2/A1ajw0yYI6AHRtwRb/anzr7e20955Y6UUPL821SUodJa2e02pMn3shRps3sPFcr6RNPNoYaRbH/uEkRidtbBGbHWaj05khLSTZeACfrQjWVPshSRPvS2kiAHPtXThtLbbRuQEobEt0ubG041wMhzA/8HQnfbgwjP7QVQdQh4cuh3YQ0zgAe8T/zh2knAKa+J2DUIMGj65047FLq7E5rMWH2wCx5BApVDcV2uUmpJnSNmkvI7zBLl8kq1ScjIdRw4ZsLJ+LJ/7Yl+L+Rw/i+ABwI5HG9YWYX7saa499IlybxLWS9U+NzHezrU3wC2zKLLPlg70m3IEPTi5HooEPl5Pwq9kOLnDuyJCj9+SYzWbtVide+MLnowymXDpkr5Tj6fycemQ3mAmIeiWdE5y9lnAeBaBgKoxkCipmhEo+t7DuxlGAERpCeHZzzJZEMg3pw3M3i5gd4gRU2hlSoNqg6bn3TSWHtgs4EGm8rvH7yHIrvvPuZrzy3k5cAXRPXZqiYLzbQx1g2wELDNjHo7H0SBzcezcQ49HqWCutUBi+pTaqYYZ72ErtTvglaReKsZnoOHsXSAwbz3kGtou5EI7S3PLZpWTzj117udggO29x30IjIQGdnzUqnxwgKAAVKe44ogNDeyc79kcwrR7v3xvGg208CuIVxD2cpU9cnovlhYX83v7NPeiC+rfiWqIc5+YwMsFN5bPySHdVfkEpfmAkKYsZcYLR3x7txGc//5l45tmnYm3KZf+dg9GI5UsXo7u4Fn3oMKnPYfjNxwkefx6rXdK17KjxtFjIB3ErHW38N90WcVh2NYZ85Y+86HBOYkAebfWwpaLE8anPfiaOprqxvosmrdR1JC44DPWlrCwWbEQNQdW6ZJWNhOMhhiUpK3KLPj4lngVzKwrrpcZnYQNYanFO1iBG0X4nUY+oOZQgQQo/ud9GbUmlbJviLRVTNiISqSBX4nFGwQjPfYRDSiu9qZWZWqyign7t2/eyaeQLT8zF9Ix6k792H7sMEE9mo9Z5NrrLSwDv4zgZILmbc+QFHV3pRbc9ncCxq0r5YFeWzoId042mY8AKb9amFNsPz6RzG8NZlWsZnV6oSrJPU9VG0GzTmmBLHmE7yRA/0XmAGNvZ7aeaXehVYqtfwkTYS1tNe1P77nNPX8zBBe9uVWN7bGc9kVGe7I1ISnNppUwmCzFVGBTS4/BKQpnHJALnhB1tb8addz+Kr/zMj8a/+ac+Gz/2wuX4sU9fjfMX5+O1927Hg3sPySeSanSU84bD9YRdnLrBjgY4dsHqk0o2KtfwtDsIpKPSdNShyxFlnOgYyjmw4jJvYsD2Pls/zMbM3Hz85I99OS7MzmbW7vfHL1cWzl1ZAwdIOmowOtrmkmJtDIiN+hBsElugWasEXZZLUJ0ePJMIZ4AqiECKAordWuBssaQFYYxTRrUQ0QJL1cttiCzTCnvQGpVgo1CpYs2Pz5V6BKYOxSOrjTgg2t/41v24uNSLFx6bR9AA5CqeYdPEHNrdjnrvsWgtzMfOndvR30XiThzE2AJ0zWzDK+xI6E38WJOU17U6BJxxWEDygKpQgjtKpmMtRw3i9llw2Z27cSn1HAI/PtrJ9qqx3jAwdPLQ/s52TFVw1rCBXr+1Hxtk3jbLWYzvp65ciQmV4Pp+JQ4CqUuZbfszdumfPwhinRZokruAHUy3znA0XIYlv/JKZriE7va9m3Hznffj8598IZ6+uBQrvUY8stiJ129vxRtv34wKJoWfhzrc3yVGHMLBIekAHsCENs88uqjhdHscy+cvxv3qU5lGfYzZgqnkpwWcxJMmGipWreQYTKXHwspKfOVLX46lmelooT1XGum9nltDHeQCOgJHAKiCsjsDgnsvBxuSHSWetlsyw2JyTFCmNEKHAwzVZNoznhNMIIt8CSTozjbpxB3sJ2oEVFSSSWB/1G9FXYYveiy0J05SOmpXZBMKBeqiTq9enIpXP9iJb7+xGS88uhTnuA4/1WmrurZZDqjGTp2+HL2VmShh1zROmtlKr7mZQ6+pyQMkun2+Lg5DCgm2smvtonJbSMMuqrlZs90QW457enXW6qxU1lgKk58bxYY7PkICkKZMG2JQHwG8kX2ug4f5ZaCPN05yGL5j5Hqo9+efeR7bshM3ttEqNUwbNIpAt8dEtZv2MiWRXtLc3ZIJqoKKpJYVXMBJwVNCG04awsv1O/fiewDsqeeei9WFmWwM7uKV/c73bsXW3XtU8kEMDncxSavZOVA0bBMvktlJ4Eejvaid7MfyY0/F1DN/BMZiE999lzJKM2QdefQTD2pH6aVJ4MCQVqMdP4J6XVpaKIRFuVSoV8CSn1NXirk+moX2Wm/tbL6qHszZln1tlPWskDoCYCATVnJZ+7LW5Y93FXVsBPvhUWcCMPtMgCZBE7gcBZxk5hxBh1OhStebNR09aR0UHvDS/FQ1Liz34p98825sbA7ijz63BMD8ILGjZgYQpI99ckiOAFDvfEydX4sKUujE5S0nziGAiUh0myiu37iTNXx+tpuDA3pgVxPgrInFOHR27MnooxYFp05D4Vg46/8Qu227CIeq0TM+QBiiufIDbvXox8agGq99tBv7gzGeeSOefPrF6Cyscp9AAE4jPaUbFLDrSlIpZbUn/UmHrOxKM54l6HUXvcjQ0qWAXUo8fjpBVu471z+K7715PZ75xLMxA/BePWzG+3cOY/3m7RjsbMTOg5tUGIDeP4xhHwAaN4AbDw6if7gV1V47/uW/9L+Kf/3P/mQsrSzE733t6/hIOzh1aCeZhYBqUm7NgmK5Es2OSaxevhbnrj2KJMWpOpmcqdcJNh0Zo0YIOpsLHGs25FymV9HPDgCwwFZqgSVwEiicCELiB2yAAQBln6tg4rnSybBpEyailHG+nFTC0D4Ty+MEl5mfqJ7NT3atFFJNo1TJkiCkUDYqG42jm6+e68YUKuMXf+dGzGGLfQrglewOTbBTgWoQwCFQpRbe26VorVLTG9Tkg2E0AQjJ5Fi22ZlOfnZpfsqPsznIk/BlO/tJyHIpfcbOsnI1IiupToNg1Ik4jD6AsywQhLSQckelOHSRlpNRLld20J/E9z/ejvXtQ2jcjEuXH4vuzHIu1ONXaASJdLINTPVp/AJGx8ZzR44kzTJcUeFlgoNH5UsxMoZn3JS6+Zxrfx4b9Urcv/FRvPrWR7G9/GS8ejAfB3snOYKmyt5odaMG/bJphArkGDjXXunvbaNWl+MX/qP/IP78V74Ua2iYc5gzX335m7F57zp51YHQZCJtKq+mVI5ghp9m4cHWYXztW6/HL/+jfxJff/llvyNxeQ0KZuNw2hE4Er7ssldDEC8out1u6mw7nQlicRJo2c3F7qbpo/i0oKpTw2ibGaeqM1UGz8+2s+E/RWOw9hRKVc9Mdc59rRWHx2TLPkSw1hleAhYrBgBid+JyxfVnH52Nzb2j+B9fvh6fujwT5y5PAzze4VkysAyQKxAGe61UnYr64ix2Hl5oDU8SidMBeXMAb7qDA0FhbAKxFd13bfi1h8CehwmIqMXQxZ5IexSN0i6S0xErh6h7KiA1/UgjABK4QqiT0OdsygFMr334MD64g+oFkI899alYeeTJ2Njfz5WSiuW30FpWlFNAZ+UVPjwQZLnkA88FZgKNpzndj72gmVSXIOT59DwhJ4356Zk72uT+jevx5vfeiPbMarSXLmFjtqI9NRNTq+djeuVyzFx4NObZe/Pnojs9F81uL2bOXYg/+qUvxuziXLyBXXwf2ty9fj3e/va3ivbLEbxAmkovB28ouLICkpfqcT8+eO3b8dH778TtOzdQr5ddKkzvVSPeVb5tkT5Kcaz0sQGy45wAwFOsg1Y0ZyhS0x5LgsBY72f5rYHYIUgGQecoDptftCsKj4ZaoY1H7TAew+v1CHIzm11wvFcYxMZj7dGpkGi+c3I6/Kg416tU5TrHQuC9/uFm/Pa37sYXn1yLmUX7/UwDwCFtSg3Eewl9N9HebOLl7kVlER4jJaM2iArhdAmctuc6yPZUVOxaAwQ5+oT8OrW0XXdg4gH52gd42wk+yzU6qeYgTT1ZO3QGOAJ+imkGtfTOLezOd26n9Du3djUuP/7J2MK5ODwapu0jQKxkjmnTHrKsll8wql61m1KVQmdbArL5hnc8F3xCLm1LiXq6yVM1hjSWOVCKeOQd+du6EVvX34T2s+QBb3n9XgwPDlK7mQ+ln6NRBN3MKuCcX4oRTtrq8nzkesPdcsyvLcftm7ux8WAr9vb6vD+CF1aGAIhghfzU6uWYne2lcBki0Jptvw124dEcrq6EaWAA6r26SmT2pwK4XKNEhpN5JZa62gLb0yCQRHOKVgqUJbaAHJVsRXOJKlaJV4jaHIFCeEufNLGGJ1ML1XAk6PAii6YBGM67MlvDVsYbpwT0o3P5PqpNtW7jv00RLzw+G19/7SHi/F586Ylz0VmytwJvDAei1ALE5Gty+ll0u924Afjw1udh5CxlmzmIcgc7pYkNCHMatSNsr0G0KgfRqOwgEfc43wTE2zmQ0nmjzjMYw7gDsO3I5+FwEn0Y0GlOYrrbjNs4CL//xq3YQK32qMCPPvZMPNwfxd2NzZSimi2uvVeYKdrI5MmfNEMqSt2UVtBD2oktaZqkVjISx5lZZzjjSMmY7xVmiO9kRT8Fq+pvgp22d/OtaOA1N2ZXc4Cpw7uORgBoZyvGB0jlI0wsZDfCKX7ujzwXX7nQi4vtUixTyS/PT8cXfvTz8dxzT8fKxUs5MGFrazv2d3fhf4EBk5+emsr01x+uk+90JK6skb+XBIP2iUBzlIggUeK5OLIvF8OaivY2mW3tF3RZSEqchm6CABXDucDIGuZGvKoEl3jPPl1uG7aIkhPIqkNhF1KqDYCceRFMBErVq6jWdPc8XyvSQZCSVyVQIfH8iuIzV6fjl79+O954bzu+8ARqdJZcHSv6AVUbiXeyw/t+2siWftKMXXI9jImCuIPDNIv919vFqNtBymyRjmumOHEJD668D4MH0R9G7PYbMcAZGVB+pZvdan5kpH/QB6BoiG4jNknm22/di/sP9/DujuLiBcfALcSt7T1YafLQmffTXKFsqku1CDnR1yJ9aGwFNCyg0TAvWgb0uouuL9+R1uk4cEySussNJRx0SnOGe1ZieQP1UIeNmIwoZ3895lH1K6j8qbkZaI6EIj9TU11s33r2Jly8dj5+8rnzsWCfJBs5yO7u+VYtnrpyPr7yI5+ML33583Htycdj9+AQ6bcBHVw54Sh6071sEemP9l2w8uXK7IqNw/FSMcoAKUMBs8ZxUwAo+RT32hipFmG8qCnceDNf1KrcEkTunLCnOoQCSkNBl7bIaTDVQZ5RBkFjHKoOnZk0ZFOiQljS9H0lAWgEWJoBMkVIaguaX6WFDgeSlHhWZmvxxCO9+Me/ezNef2MjXri8GFOLCzn+6+RkD3fSj5vscb1PNEhAR7dSSx3yk7aVYhMpNqkIC8wG6omipOQsryPXxKsBuGrsD8u4IaZ5HAPyqYSzbc2vSPfwoLeG1XjlzTs4DlQ2aOtnNNfOXYsH+6pVbEP7LFFZ2e0EeqR9dkFSxpRIkge6S6Z0ivJYqNEzw127b4hm+sGW0oworJDsCTDLdBpnthBwW5or7ZxoNNrfiPHW3ZgibyetRTzSfpo6UB7Pei4WL12OH332QnxxtY0wMJH8l1va+iBBB3C214nnnrgaP/rlz8b0cgdPdj72dqHp+CD8qna3Nx3z83MvV6Zd0j/KL6X9ZWRkMmuduaJwRQ+FAxntPpIISp8CeIbxHZ8X4MK24z7wynydgS7tM4glFguiCTmutVWIqSiHoENtUNt9T2krSPWc/Ta8hFKlWjkkXA5AsLCCzlzgVGiLSRSSiHOu1XZ+Kn7jWw/iu69vxfOXlyAETHYFxBNsVWypEvYXEeYc1COM/krZQZU836VybZG/PmXdJ+4B0nCIFOK63y8BuFLsHFAxeD0ZD2AdlYuRl6OAGzgjD8Dzt1+/GTfvb1NGKs/4MFaXlqklM3ETb85GW1W7qvOUAlku+WC/cwcbV9rqGUqPVJkC7fQ8wSStoVGCiXzwL++lc0Z8AlWNJc88ElNKusIrlj9WWMrG9WDnAcC7hzlyJcquKEUl7s7MxszsYqysrsVTl6bjQocKRtqF6JHP1E2OW+TriDyYgvdK7U7MXpqLP/XTfyyeeOozcXtPe64fddJr1Bqo13NX1rBzcmIO71OgAjZnqlE3XTWay0VRM9oYmIJjhCTQDvM99xTvhJdARWOppJZgRYFzyFMSS1UBwQiX3TZIkLwNobyvlDNeM1OocsNBRIAuwMBWElNicTsZofrV4PcbXXbUc5c4T+ICIHv84nz8znfuxpvvbcUj3Vos6Fy0mqlqJvaE7JEHgFc6QeKh/qNPLvYA3wHMdD8krv4JYDuJ/cNK9I9O8ttlJ6S1ixE36ONUAOIaUtI5srb53XrQj99/9aO4cXs98+osfKXwwuJarB+U8uNyrqpu5XAXDG764jZ72NWUpgO301EirKFOAJo0TqBwkp6uUsynp3QyqmwoNkJpnwArjsmLBB3vE39KT0I6f5d/2HF38eQrMff4p6OGCdDq4NHiSNTrregDs5iiPsKATTJ9Dz7dobKN4O0mZsUtKuFtTI7rh5P4cGsYH334cZzH2Xjk6mPReuSp+OKnn4tPPPFo9BvzL1dWH310DZXykmosPSHBY6bZBVMxowhsUIvtDvFCyWZYASJUsp/21OMqNlWrhOFF95RixElmEywW+A8BswBsoV68rzeXhi5BfggqUzLqInyyQRoTl+12CMZYR0L1T1xwtZwLL/pBNz9+cvWRaQByHL/21Y+ie9KIywudKOMkOOgz6+xogDTDudg/iNIOxAVs4dJhgoN4B2hjzJNwOdbhwLYrdoA0MPx4C8DtIp0iDo/L8dZHm/HtVz+MhxhzDhSwhqYThP3U6MzGw4OicpBxQGRZlFJc20HP7rWaxjbKnEeqacP1mQo+M1N4AVKgXTi3fdOuS4GXjgZmiOcpLKBbApL0zioqAQrAc5o8Q+yl7cjzo4PNWHjkWtTXnomy83p1KKU2wTo9JBWSnCoah+TzgHI4qmRvUIrb65O4/WAYm9tHsbs7xBu+nZ+J390/js3N+/Ezn3461q48Em/dP8SmQ9LxfoJOgV0w00wWIlo7y0x6z5k/ezsa3ZxTIEFoOO2KwruVOKpeK47C1k0Qcy1hE4PGxW32lGAcVbspHTN0QciMzxrIM+h1KhVkkq8qPbHt2JUCwtG5EJ12I6baqGGM+JR3MoCnc1OVeOx8K0H/O9+8FQ+uH8Q5R5c0kXp1GEQFQWxkOyHGWZSGuPug7OjwAE2MN3/Yjz7IGxzuxJg9vz0x3I1eo5/fYj3CpHY10Nc/2Iw3P9zIoehqCFU+ghwakgvp0ZiN/bGeLkxPoCn1JYC6jvBIOT1A+2yzHxoQaOOlPU0capcf0C/Lh9VFWEGXTSmaCtDxjJZnWkZQe+6WlZ800xlhLxwVK7XD8v3y9yjWFqaid+3FOHTVKeLSi3dtaJlg1LAhd0w/eF/0uGw/HMbhgROT0A6E3d/ZiOHherz+tkPp382RPC9/78N49dXvIumuPL42mVResuxnPQ1yOhkGI7JWEZFSr1Frppp0t+9S26zo4irCp12orUEk2mIpLampDvJLzGUN1G6r5p61LDeJUKgbSWOziIWzXc/2uJSYhCGJIiyv+aZ0TNXOuePsukg15xw4r4JQhkCOUQb7BOHrlfPtWFnsxNsf7sQr31uPo91JLLa60fATS6UGvNeOwifDWZhosJ30o4zjUZ4cctzn6FKulJN0Herk0J+Nw2q8f2ccr733IO48wFtDWgkWy2O2zbLdZlSjmFSnUM+u4wunVJmCLgEHrSwUzM8uNTiZ7Z7E4ZB9R+UCmxxYu7eHVEUCWULDZcsCCdlnnt1h0lT6IxQyD6Qsj5TpSUV4ZIVQpdoOaRtqC3NjZnY2Hrl8KZ55+ol44anL0Vp5LD7cBYyYDlSHpO38LNkmvvWHk9hYx8zAbpUHM7OWFbttgG13NEgtsH+AwwboBq4pg+Z4692P41vf/Fbsbj98uXLu0afWKuU6Np22WOEdWggHdKbxT1Yth53ugkiC2o5nRq092fvA85xJJWm5VwwJkulIHRyQ7PyF0BIyPWEI5UvZV6vlz+Z7SXfOs7kECil9BVVhKBegNC1BrnQskihAnmD3PGsvjDQCA3AQ7DlTC+N4cb4VF89Pk9NxvPX2vXjn7d043MI8QDVS1zkCukkxyqNSEyrC5nSQY6URw2O81lE5NlHlH9wcxWvv73DcDr8nUUNSZNJk1OHkqf7Ih6MwlFRO9HGY04h76gOzqPQ2zzrMgtNySn8BpH0nzYWux4L+OWE56Vm0OMCzrOw6cgIVR6apHa5XTCmRfqpYR/s6pVKQqnZtkHfeyezsVDz5xOPx7DNPxOc+98n4/Oc+xfMK9lmPvY2Eo/TE2bMxeB7oI4Etk3hotwAl+T4ack9HP8tTSN4BFaQy3IinHrsazz//Qq5vPDquxMr5Cy9XLjz+DKCrviQgrEnOe0juErFgy/phwTnkPSLsO2JCo56E08jlvpLFQQF+itsFXPJN7tsdYjiDFQ2aEJT407EgTcFu9D9Qrzw/20w7m2P4y6eZIWttXmRYxbwL0mRfKOfFojOk47sCncB2nCdXiySyV2F5thkrS704RH1+dHMjPnj3YXzwPtLq1jo1+ADjfxAHe8PY2DqKB3iydzZO4saDo/jw9kG88/FOvP3RFg7DAZ4s9FJqKLkpp5RwfJwgs0iCz+E/VpZcZancQiXZj1uUA4pmtooqQ14pi+2VNhDnzH5olKEou4ZEpgMYB36aUwlqPO5UOiu0lVzVXAz2JGsQ3mHxTnOcmZmK1bWVmOp1M8za2nK8+OIL8eSTT3Bvinwe57P19d14Y7MVD4+nqNzH+cGXDqAj+vzadrfpPJSI6RlyBAP2dibRP8QMcfkyl2Unp47NGx88iGsrvXjh0SuxsDATVy+txYUr116uLCPpoM9LAkBVeoyCdmaYBcqCCgoyn7aTNZIoc/gTBUnvkxvadzYi5wUJZi07rYneE0fWYHs8CokF8VXdcgXKaBMqMVUHpmMNVfSnBCOs5DYc2cg9VRHxJpgBsrZdenvE7ajdBCOFEgS5ygDxmiZyhHIVucxqAvjmphr5jX3H6rnsw8d3tuLew37cXe/Hux9uxns3duP92/tx4+5+3Lm/x/3D2NiWwCfRxIY0n2deoJ6zxj5/2WnvAAEfFYByyYwx9h/lm2gHsmW+CrAl3arab0XHv8CSPmftpJZtf38HFWZXE0ylUqhCU7RybU+L3ZI2Jck751kYR7NVDAbVHLp4fiXOnz+HfdpPB2VpaSmmpqZjfWMvrt95GA82tqlwezEztxrvDhbiY6S5baPOQV6axfNHvT4yh+2MhDyCtg70cXWrI7xXspB08NoBn4d93LnRVsx3juNg1MCha8anH12N4+FI7/X5NV4AdBJNMOil2pcK6ACAi1+badWnAJQQNkaKcEFyeHCQRJGlSiVBkC3lgCqZD0U9ei/VriDmntInpVGG8UZSPhmQNlGWgivxxTs+8JAVwSOF9lybxHYppYCMzWHvXCtHfF0mCGLz5rUAcJ4qPMk8Ol7NJJrNSsxM1XN1AUcGOztdW0tQ5Iwr8iMNbM5R/ShZ7cPFsMt4BZrSLZ0EgcVu74FpCcBc3xdmOG3PvksMjaw8PIZZ5h96cE1CSRNP07bl51RHgTTAcrdb0ko/RKrkgAjo7RIQVvwhGsgeAIWDy6JNz84goVph9/pnPvMJpF093n/vQzzxQ9Rlj5gjHqxvI+nXY2MHR4n35/0C5VOfj9/+uBTXN/cDssTiTCfOr9Ti8mIppsjTHuXK8YxoO2frWdEO8FItKKWmnAPKwDNs4tVppGAfgTIexEy7Gb/yK7+Cen30mTVK95LzK3VFXHdCG8hSy7x095PYgElAshvW7ixBZ+Oxz86mKeayVDbgJtGUOgXDBbG13mHRGpoSUWhoi4msBAr3VCeFelGycl8Jy7mglc/FvFnN6swiact87QzeJW+yLx94G+YJABmbIDbFVHeAYFhIV1PXfvLja75XzGTTljImK9EkGer7hhW0RXpUJF7xHZfXEmyqT4HmbdWq99IxAJgOS3fG4pCX/Gpjro/CM+PTJBBwAkxvU0Nf6VxIaBMVvGoNTiFif3AIDbCXsSFTIkpfys7DVK/NbhPAdWN5eQ577Wp84rknKEMl7t3fjHsPNlOFy5fRYBxbgM2VqVZXZmNlrhOffPEzcbt5Jb5xF5lMhfVDJzMAd3mpHrNTcmwS+9ITMB5jqzp4WuGU3ZEn2PpVJDAO12h0GOP+w1jtVeLmzYfx6vffiNffejvuP7yHI/HUC2tIuZccxpTLPQgGpQmFtxAJhIK67BCBQieh+KlaVKM/kDqAk1fyHRkj72WWgPL9fAYCpKPRZSwSW3AkqAqmc5nOhK+luj0Fuvk623xPNgmYwttTknEPRpmnjJN4lFRkJq/NSzHWz3eUckjkvK+KKABjuJROhNEId3BnMXuNCpPpFBJNCVnMlqKuCirC5U4cStGUdoQds7u4TX5hhrwIOJtFMl8Y9kI7QSdBEubSEiZSYW1WUZKdOQXyobCBEQyErjfa0LwwbVqNWk6WL6OZejO9WFpeiGtXL8YLzzweW1u78Xtf/268iwfZ99sRZFCbUHqcP38+XvzUc/Hs01ej12nHdv1cfGNjNvaR9HNT7Rz9U6/q7bq8Wym2+/LK8uCcDiMebkXs7WIO4eVWA+99tI99txe7e5txsHM7Li5hLtSmYn9cj/X9cfzsz/5xbLorT60BmpfU3W4yXXWq16h00VPKGieBKayiVA9IhyENdSShwLB2ZlMIhU5JB2NklIav98+aNqzNCTRonNenjC48M1QFUiXD8jwHgBKoWP1TiMEQrgVnASTtQdOxl5D8QMQCwMWz9CLJo2gXuEMrlWnxExAKN3dVoXLX7izzJHiOCD+WuCRdLH0P0E690PRIE2SmTRju5zvaN17znquPe+67juMUiCOkn5888pnTEV3a1YWjCZa0cikGQUbW8hxRk/5PDh0X7VY0aGOvUH71EOJYrrnpbly5dD6bcfrQvolq9auMy0uL8d7b78Vv/ObX46Mb98Kvhh8c+vG9SXQ6rXjkyiPx6LUrOSrk9dffyqmD99pPxnuHvWiQbhvbTc9V/jukf4yHjjkIqKhISDi1xnBUQrWOiGMb9b6PCXAQewe7cXh4EIc79+PRtWYMD47jld/9Zhxs7xJX5eXKwuXH12rV+kt6gEYumAqb6pTNMFI1aUZTEkJwC26BBYc2X3pMhFEl5gdQCK2UgCVJLF10I/RcvJgOkSelvScIXVTPTv2zIU7aNQl+mSBQDM9r2jmeGp/SuGiDYjOP7GcqS3Bo0OpFZU+L6WvowzvV3hk49g5cqNm8miclobYXgCKcUwrTLhNwgE+JxSOuUZNcD0dKNYEFMHjXJVp13gRfDnciDT++63pwI+5xmvdcHrbfH0Xn3JV4/ks/GTc/uE6+tNFUe1YAAhJfUdmt6Fa6gu65IgEOhytz6mTsb2/H6vJiLMzPxwbgsW/U1gO1yo3rt+Pb33kt1hFHgtM5s2qhbrcds3NTaRu+/vrb8Zu/+dX4g++8GtvENf/oCzGZvpTzbwVeklb+JAZkmZQqI1V12qyo3EM4jbAx9/d3c2jTNir7ENW9h7Q7P1+JdqkX3/v9b8adj96P6x9+gHq98vwaxckeCdWXhrkNknZ72QKuIQ66CpuBTaCJHCWbrrgNl4ZRmjmMWynXancgntKl8IhFWDZb5FYAQhFmXALHY9pm/DkyN2FFgSR0rvhOHIX6LSpANhPw1Di1af4/Tf3pj2Rrtp+HrYx5jpyrMmuuc06d7tOnu28PdyZ9+xIkxStckRIIEJYgyrJAlAFaMEwaHmAZBihY/mJ9MfzFf4QhCLI+yKKvxJKu79gTezx9ppqHnDMyIjIiMyIy/DxrV10y68SJiB17v/t91/q9vzW8w7ZjCHgPCgpNpyytyRT8xQYwxfleNwM1Rp/gSVXmkJMAdyhN0+P60jSJXi9oPMZnweWaTt8v8rjmlPP4Loi9t4wng3m9wPVcwS3DmZ8rgLyIwfQq/tE/+afxT/7xP4yffLoXn//q01wtJdj807xaV4O79JntbLTVpZFLAhzrYZvUgeO4E2R95rpS2qq1ev7iVXz++WP8totw8yHTHop0e3stdm9cg60m8cuffUpg8ThdF4G7sdmP6clejKdEwqtbRbBEee4o6jR+NyvSlXLVnLVExLyQEXqfEeS4+Gg0HOfGi26scwb7bbbncWN7J84wrQcELZcXM6LXD7+1S3Me2kinCAkWC6atOc4oo/mveFYEN+UcfQyBJuuk6URhHpdRzgZDnE8Txw73FGkU2dFKZs+V6vhPkaYg34JFAS81PShNc5lRKb97uo3yL/04zk/mQ+LeW1NaRMtufT/LXGNOi/KfuOXPsU4d+yJvp+J5AQSxX7C7vimKg/EEo0Byp3FNq+DKleu+c905VJZmlIt9nJEs6PgjeqOMt2D0nVeCLgHH79xLhjTxfHJ2Hu//7t+I/+w/+adxZ70Td77yQfzJDz6Pw1cvABXgQFpOFbL6BQRRrkfxrUxAy4h2ttw/r9PhtxIs4zYbjglPk21Ojk9SDiZxla6Lwz/+2oO4e+8GAcVh/OKXj2MwGEV/dTVu3dqh/rN4/ep1/PTP/zSeffpZrD74zVjp9JGpO5hwfQ3gmuBEfj4Bcnh+GcNRAbIp9nY8HKD7QZyPz9NfNNCcDIex3pzGV+/eoc3LePl6P6o+vMSUCeyRIxI2TXYqXvQklC/DzGU5bqaSNYHpU8nfHEtfj88qVAUamfqXJlhG8jeELjBsv4yUoxL6LP5RVsKaH+Uv2TbNLCC2jOxJ3B/4eXJen4ECZsLUjjt8FtthFJGoSBKY9lLeuG+hsGQhfhMQ+lmCjo/c10QtfgqAuwBQeY4g4vwEEMi5EDicnMACwLKaT5kRlGleZUE+C1bffVJ0fqYMgaZJtTxN7tC5b72d+E//r/8sfvejeynDG+vd6O3uxh//2U/jwm33TUHZmEJg1LOQj53dH+xcMr7J+AsYxlSJyezpxTkgGMbg1Cdku3wxr0xZPiCK/da3P47PPn0eP/nJZ5BGlSChGVN8r+dPn8YXX3wZ+3tHMQZAs/GA0Lgb/bsf5oC/srUrqHLHV92pwCWb5+cuW5zwfUyAcg57Ot2dTg/g8vkWY3fNOo+P7t0BoMv4AuYlJtCn+2gXVDw076ONV6G+CzQjyCIqLWUyWBtuBYqkrxpDoXzO2Q9ql9/9zc8C1NRLgoSyhHSyKS+/JMMIMM57l3Q26LBH5rVARaFd4jw5s9aOYGLUeXb2YP2Zq6QOiuNi2VmwyXAqSohqOgVKGmw7QY4cyqSCR7MoWGQxXQnvV4DUYjMS5YMslgHFXx2jpwPODAz4TWD6bAdXEOrPyXC+XPMqW2bkm8DGfHO9j0b/R//xP47/1b//b1vNBJOy+erd63HV6Mef/OmPojQvEr/K3pRRYR0KpasX5aOck9XR1RTlXuLhn4+HOPU68yj9bbLeB+bduLkTHz54P44H8/jxT1A8egHX8cUnn8fjL57AeGeUZ5dXRsjschL7v/pBXMCeNx98O1rdLrpEh1iyC+6Zihf83NsJEZcAf3p+Hgvxow+NPHW1LkbDaJVG8cHta7ShHS5BJFpwuvrHu+Va8ZBhQVDHNJrEdf9hp8v4MiJVnRaWLCObiJIVAEhFVhDsO5Ms4PKJigjGzHdm09+ymg9BSZP5Voh5HBZABsU8OUAgqFOQ+ARjzNBkxGfo2kUuJkZNW9hmMJTluLoJ686f4uKPcvNPZfHZSNPb6Tf6i35QgpyAyYBBc5rOvsDi3Y0JTXsItikoMmCQFfMhIp4r0GQ2quEDjfOhIrBago6AwWlVgs2XgUvmCamDZvhgOIlf/97fif/L/+mfhCvPbMe76vr2a1+9l5M/f/TDn0WD2AvhUYYsx6m+U7eEKDIq5AzTwS5TnykBafjcCx9M7GiEY9pu3dUDMBvb29Feux7P3vgwOqzD+Wl88uMfxcnBccH2lOmWsUbOBmYIKEqw6MkXP48ryrz+Fac5VeMSYF3ixsiwdvwL1/kCePU1ox6XsiRMN4YBfUpPaTaMdnkYt65vAcxy9Lf0G7cele989Du7tXotQeefZs8tT1MKCMXvBhUWnElSlGdeyEZnNIVGk+UQipfIYAJTYXqeflsOf/FP0CxQWAYGXGN+7QIhnbsMj8bpD5zTMJ3cKd8FeZFXUzSC1KSqUTKlIRjnmyWTglpuz3tWo1CkSMurPLcAXwJLU8c59muK5zPHqH4mdt+aXyxHDuDn48sxlbkNPwA0pZCgA2SZBqG8ZDDKK75bB+vD8fwMw1EHj48xS92b78X/7T//T+M7D3wgnmx4FQNOdKawzGyW/1sffxA/f3wYX/zqF5l7K9I/uikF8OxsrsB3f2PBNpthWmf4c7KNygcM+tfKvOjgjdjcvRMb12/G8ekoF3nL9Dr9l9OxfRNdFMCrEhRqbVK3RMlOxt/7/Ccwaz12P/pudlJMW5JTujO8FpcAHUZzjewVn8XJucDmVV1Mo105j7s3NuL4eBw7t9+PBx9++1G5sXZ3lyDhoQjXib90F3TKthoqvWis/dUhJc0gwgcUOSPCitIbC5MLCwIi0yqCTkD5OV/8psl29CJpN1lLu//2d8FIy4vBa28ocBRYIWjvUwBN4MGWWQ9Zi4p6nM8ZYHgmAnkXpaZ7wI8ZPPCd/s9xQEY7nZCpf2bLNH8yUQ7ICxrFTdGu7JLBXPE1hcUyOOB398WT5XyMU5F7E5z4cNy0AJ3XF+B2YN/7nQ6X8Z0/+Afx1/7234pPXp7ECcDcatdij073p69lhFL0iDBbBBKbd27HP/+Tn8XlCY43AZV+rSynnJPlkKfm1Ec8zTCF+lXKNMGSQZ1BHhF5tRn13vVoEol2WrXotdvUFRkQ/bY6pkxgp/Oh0qUt+n/OnQN4Dv8BLvpM+DyM8zfPo9xej7U7D9Cl5tPFTdwLHVuX3IZC/YMXx+35mK6AW+2W5ofxtQ92CHSuort2LT7++vtO4vxg92pZfug+FF4oAAREwTIohx7lDp1zh68wc8MhPgOmLwGWwNGv0K4XlCu1e3MFlAEE570b49ROCI6cupTfi7RJmnbBI0LeAk4o6SsKHtnM3+Wt/N1rEJRm3kNF6qQoI8FpBvkt2ASt9VCw/OAtLZH6GNzwm8Xyq/XLCJdXmk2q5yvzdPzGIVQCc3HBDImaFJYZBZbgk928Xr/Iagla7ypOzvDj/tq/+x/Ed/7uP4gfvcIcluax02vGrW49+oBkAJp/9PI0Pnt9Gm+G87jxAf7d+lb87M9/gnkDFCXvjJ9MuYVytQLFA+pmgE+TlhMmOEumMrXSaK7G+s0PY3X3HnWUvZax7R4myFiXYQkonZc3HZ2h4/OUjeQge+lemXttN9vRbnfxGU9i77NPo7t9M5o7dyEmsPFWx5cuV0wy4QVhFdYMeSHoxnKMCdjHn7yOzt2BdBn3Pnwg6D7exZbnpoj6VEAlmcoGySR+lp1yejaFOoyVAMGpExoCNJO+NKYw0SpQ1kLknOcxt4dV2ZaVDrLg0J/jXp4DNLjKYwWQBIl/+f8EhX+eVfw/WZAfDHCcWSF4FBgXcl+AmmkevxZmKQvhmrcl8hFgCHoB62cO51ddCQ76ABVBhI3xBD4LrKIs+QCfIcvzuEzpuZZhoJJRON+LIGJJJDmNr/+tvxf/yf/9/xy//9WdOAaEt3b68fvXO9GQlanWRqcWO6vNeDaaxf/3i+PY3GzG3/i1+/FmWo4nP/lZVK+m0a9iVbjDpYGabINvpeWY0+kdFVJmbrStvMuNdjT7N6K9dS9qnXV83moMTs7i9eMnsdat5sKhc3pUJpkB6QXAuwLEyr4Y2qOst0Rg2oum5LPMBi+fxRqgq+MfOrIxRff6uqbWFtRjAQPm1Lis3yLqK5R5MYjbN1fj2tp2vH59EN/4xncA3d1v7pYqpkxgD15F5r5gCBlGn04lqXvVpp9QHEPp6TMIQH7gfBUvCD1QTBIofvdleZk3UihKGgHmZQKP797Lc7wW/efNLDe3leDluX733l6fLGY0wzEhlp0kIxLPNIFsvWRIhWf5RT0VZHEtx6hLUTdZynvKZLTDTsc5Akng+VlG09FeMZ3Btcls3NyRiMLv4hjfc1jsrWm9wD7PKxvx7X/rH8Q20eNOsxS/sVqPf/nkNH78ahDXnOrerMUPZyvxoxeYKBrtIuU5lqSBT7t9+3p89tmz2PvVL2OtgXtTc3+URfpujgDouF/Ni8fYqzdBVwNINbexxRz61Eb1MB0cxwhT7ZMTP35wO7Y2+3ECwDX77jJqzu9iNCj8MmSnL+7jPdWXRKEMaFacH76MwYvHsbpzM2qrm8myS5hNCyjb5oQLOn3Nrune0lfUDb9xs1+Njz74MH7x8y/i9773O0Sv97+VW4UV7FOYHz+/A6GOZuEnoQCB4jEaIj9ljzNXpFn1hlznALRbogouvqo1yi0+vxtV8LcEtv+8IYrzsycVnGcd3plU/wQM5VAZ2ejtERSMvwTNp2C4vCiq6DgCIReDc64gE2D5G9+9J6UV373u7TFfAs0B7TS9eSOZ+227y5gprnSE4oJX0Q0LxvOehYnlOkAwHF5E6dpH8Xf/d//H+L3f/Ti2kckdTOpOuxpf3WzFcxzr/+YHz+KPfvgsvv+r0xhVekSIXIsr8+XgMn7w5Wl8+vlpXJbcLt+Z36/xj2A2OtoUQKjozKEmyykPc5MmcGu0FYQ2Kc+8CHWze7h+pNnqxlqvHV+9v5Z1HTs6gg7LRK624XxcMJ6yXsBgyk0zmY99olyfKj46fBFnB3uxjtlect3lcAib0QEEqCYeubm1hLpx/5m4HOEXTuO3v/ut+NnPvox73/i6uzZ9tEuff5jpEC5S1GmWsiWaPwFAQcjX57ynjwPA9Lfe+X0CQTOXwOCz4DCnoqKSZXiXUSxXcErdAiUBJlO8ZSiVL7gFimUV8PPAv3oJhMJ0+1UGU/EAhu8CxvMTzJxggrhgMo5Sp2Qof0MYXutfspQv/nlPmUrmS/PPdyNj71kMS2HeAJsMYTk5rYiyC39QwHIt5uV8fBE73/xr8e8BuOru/bh/fyv+1v3V2CLa9s9o9aPrvai2G/EvXxzH8dEgNq+vx7331gki+lHbWMvdQ6+aG9Hd+SA++I3fjuFlKfaePEXJJ7mG1M4uu9veXJANqzVcr4oRnk1HBE74dpVWtqXeLJ74Q5XxL6exs9GLBze34nA4iZHREW31addUPs4HR2lSPdfgstJoEAkD4mS7FQBUifHByxifHubmO3Oi4xmMO09MFD6wyXdB7Na+lQV+3WIYv/mdb8SXX76Mu7vXH5X71z/cJTB7qEC9idvyp19EL7qEbs2LCTKdxYJV+I2Gqggr26CyOTaIEgWqYNLBLMxqATiZEkzwR4Wg42L4qgB2McAvKtRxcR5XpML9nlclyPzMecWpf3V+1tv65g/FOQJXNyB9Q44VTGtH8KICQB7j9rRVsAgghco1XG9nsZDit391ffqblJH7j7hckMIShMjEsuYAdIpSR7EV3/uP//fxj//D34ve2SD+n/+vv8gn3nz1Rj/eUNaAOvzieBKfENF21jvRxp9bYIpMabx4OYrjF4NYjgHOjI48b+LsR4xXGrHcuBW9Wx/YUkzwOXIsJlpUm+vx0d/+n8a3/u3/ebR3HsSbJ5/G/PQNrkAjKs0m9VMmVQAEM9Ge4dk0bmy5qc0ijqdIrlyktBqca9Q6os40PDunPp/juyl/ZUHb69WI4ZsndIBRbNCpyp21xIb6pD8WGDBCA0vV+TjmmNhvf/ND/MpRDGdXmNcPvrtbrbcemqNxol+aVBSmaTId4iMns9dTKd9d2SXyiylPHCtjilOx6qkAnoBSMmk6vZLjfrfcZBm++oALRxVy0YgmgZ6Y9+GaPMd/1Nu/BG4CpnhZrsD0n7cwLVH8VoDceX7WzXtaleRvPqeJ5OXVfzUPT8EKwmQyi6Fy/OUjJ/MAZfKb1xbg06cr7muawU7pZ02d/tD6N34v/uY//Efxb/zOd+Ir2734LZzo67z/F//iF/FnP/xV/OzZMH5+cAmTdWOCCT47HMQnnx3E0YuTePXJ83j6/U/i6Y9+ES8+QakEla12L+jZ7nIWs+EUX+pGbNy6H63123Hr478OEz6ISmuLAM0oc0J5r2N68CYWPodshs+HHHzQSObfqF/dLeCIIg8JLG5ea9O2UgyndDWAR2Ojgb6NQCeu6aVhmUqhfSb7kV4yGBdFE7ycHzzDeg6jff1eVIhyoV70L+DmYAH3Rj3HDL/vPO6/t5ULdj59evyoXO3exbwuH+b0IwoEAwkeKyCYUrHqlH8eL0ynCtV5d9gMIn836vBW8WmqqaxAST/Mdy7LiIgPxXeZiIK557vyfeqe/mReKxj4LJtkEMD5elG22T/LSNbJHuk5gobzOOb5ubO3v/ObQivykPg/dEUBl0zLPyc5OHCOrP41MPGbN0o52AmLsjUxzkLRwfa+glZT+66H19fuxm/8+/80/pf/5N+Kv3urH6v2Vf7e3+zG73zzdjx6Noif/Msv4tmT1/H+R7fitz7ciObOeiy3bkZv93b0r9+ODmzW374VN7/1cazfv0N9Tc4Dl2Y7155evHkRx0++xI+axdr1+9Hcfj/cJX1BZ3Ap5enzz+PFv/wfaHsxz9FdC5BsyirLgf2c3n42mQLSYbSIiue0c1lrpazml1gpsGC06tCWMnk3a1l/XdnaGxvu11zX5H+Wud3ezm0ADiMu3DASuSK/DPqWYGRyFNd2unF9i8DoV88eletrt3Znk9FDNzouyWoimnKVeobiopfPKjCh4Tv/vfOLXKRrhOj4aP7gpTSOgwk0TakAEy36fu+YRDNblCfL6Kxzn+yVxdCPJlmmyWvzTO/pPd7ehc9+T9bj3JzG/vbXBGn+E1bFdf6TP/09zaS/U7YsprCtr/dLHxWgeV0GEzSF/wCsY7RvHfe8L0oUcJy4gotR7t/gcy2e/fQn8XrYivGtB3FGnZyd4fWfHeH/3r4bv/299+M7H+3E2irMRPT6GjFcXsAwnOcUq2k0MUfzOHvxPM4vxzDiKmxygjk7oCKXBAOt6GxuRr3Xj+ZGH2Wvx+r2Bo79Ln5ZO9NejjQ4VGU+FNrK60yMm96x3nZup6b5HH87Tr/fSd14jk8vNPXjg4fHBBb6h+osRzqQkf1ITDjua/rGLRCmx/sEIAQrdBjdjjlRbc76oSev4NNdnZ9Et7WM+/fuxOMvXjwq3/74e7m7+tgV2fgRBZCsHPV9a35UUioS3fiZ/6cKNWOFvS+iIHu/ICtMMxXPMxV5oVT9QXN+rpPwGgFWoQzPdxWX2WxZs7hRAfTio/cs/jyW398e8vs7YHqf/OeNOcHjeT7IydO5p0JPH47jMlgCSHBxwrtktKxm2/3uAZk30ygotCiHMgBcmlbUUF+9jhFxm9gSJudl/PIv/jSev5nGaed+PF5pxo9ejeJf/IjjP/w0PvnLX8TLX72KL37xIh7/9Ensf/p5vPnJT+PF938Yg5d7mETkVsGPO7uIvZ/+LAZ7T+PeR+tR556DZwKvUPjo5DAWo+OIi0GM8N/Ghy/j+Y//PA6/+CSu3bwbNz/+3Wj3dmJydoqppFypvNqibHeFKkWthL+I3H2ytgP5buBdwuUhuslgwIg2nxIE4M0HpuukHACxY74CLy0CMjZtM957DktOorN9k3LwIwUdEnHX1DLHK6VJ3Lt/PZ4+P3pUbt341m61WnmYO2H6wLbBMYXMo4rfJuuhEYTNTSggmUowUQH4KU1T+oH4d9p8sSWFyzBShGO21FYtZaMvzKRzzKnWmVahLNWYuTvKMcdnECLoNWMuH0wfUWUncCjX//hc6F6AJcL8VgBMkHMomYxyUlgeyHMREO3xVUTXnAfoLK6IYi0btwFhFmY7i81j75jd83UpnJXhUFpO5LzUdOO7oIAOJsRnmD3/yz+Joy++iMODaXy5P4m//3cexB/eb8Vag+iSdh0tS/Hs1TSePxvHwbPDGB5izq4woQCl1V/ntRbdbi/Ovngcn//5X8YpzDcfjcInMk7OhnF+uBeD5y/i9NUrWBGT++UXcXF2HA0i4tbqtWh1tzGBq1GudWJ09AoGOUMeWBEfSsK9Mw2W7k41Z/nOL0axvtoDiPyO9RKjuhPK6WJIYIFlShcH/aTMUjCFbFRxCbN6uveYDjGJ1et3AF4nSvxWp6zSwv0nzuL++9fj4M25kzh/fbdSrz8UYJVWO8p1GMepMqMBTFE4kDkDxAjz7V+aKwp0iruOucrV3luL3MLVnA2VK+olgFQSYOJcHyFpcCKw1GqyVoGJ/PN6P88BvnfU90qQJHjfns+fAvjX/96BL3+Fzayff8XMiSIyL/BYgNN/nucFnprf8wJ6JmUX9eIYgvczlxblaGYd8qH3C2YDINGrH+QmOT4nv9y9Fo3eekxOXsfx08fRuPle3Pitj+Nv3uzEb9+/Fre/fjua374btW98EL27H0W7uRG3vnI3vvYHv8Mta3H46hBFwTy1KqZ0O+qLlTj87Jdxcvgix0xrgKnWXo8a4Gz3V2N9ayd6mzdidfcOwcW3o4GPN9h7E3P02MzzCVpO96MEsJAgPpypHi2V1gaQ6fMBxG4T1kaNpluucgsRBVbMfbwYnqGb6Vt3xFLshIWI1LEpGQ24jDsHeN2tO1xHOeYWL0dRBnQff3QzJuPFo/Jv/P3/ze7ux998OEEBx3v7yTptt9LCYDhtxSEOZy3Icu8c/wLpvPic08EBVOFU4+8kwAAMoJLRvMQ8UgOFFA8iKbzrjPZ42XD/ySyCQTAmKHgpGMHl/Yrj3F4w8Jem0xefBYznFgxYXPvO5Jo/S7P5tu7+ruBk6ndXZ0+V9iyf87yPJ/8V+2UZ+kqAbVrMTJaRVYhOuUCjgjki4NN2BGKtuxbrNx/E1r2vAITvRBnwLNYiutwG3kjwIqo4OL6Kk2d78fK/++fI/2nc/Prd6DYu4vVnTzCxw1SggN5+/6uxzmvzzq3Yvrsb/Z21uHYbNms2Y3BwkM97uMKkTc/O4uTls3iNuaNy6LITzd4qbbiK86PX3HhKUKFc6Jg2lDZUiY4dmbi4wMJlzpR2c61jsy4zdMd1mcccnktU32EhCQe5aV8QT/rkpmHGx68ycl278V4sYFdHK5zmdHe3B/O2HpVv/O7f37394D5MV4pXn35K9PM4XI7Y2rhGb+qmMmeYRX0gAfkuCVyoRYUU/3sLhQIIMqDL1qBu/Sb9PIGRoKJipkpcmWUxf5Xj42pLFZQqW0BqfjXdqXRArf8oALOh3tjPeV/6GuWmDN++C7qskz2D87xH/vYWqCItfy9Ozs8yWbbEL7zEaQ7og44c6sEXzZkc1leGU3HIp9ntR6XRz7rWcOZllMp4P+r07n6DDjE8jcGnRK2fPo0ffvIkPvvBJzH96edRPR7E06dncbpoRe/WvXjx5z+Ipz/+SXz7tz6IG7fW4skPfhmzg1coehrnZycxefM8LmGS8fHzGB89jQvM5gB9Pf/FD+Js70tkssD6YM7o9Cb3TvX1JmOagkNfxh24OKcc90ueZ9Bg0AT28akBXb0Wzpp2BlET187tdKsNA4xqXJxPaZsyDky7D9CTDArXJwnirRgVWqEbCOvoIJq4CKtE5Ep8OjyMTv0ydq7vPCpf9e/vfuXBvYfN6jK+/9//UUyOX0Lr9RwoVqVODlQlKnWG4BPpb2+U0ZHK9zPAMg9jUJC7AqEUQ3a/e276hKAeXklACSSBTLEJBM9VoQ4i+1draIIL0yYzFUwlEorrrIMsVgQL4qZgN4+/Yznf8xj3linf/e5f/v/tefZaAwUBZ739VcHmgHaOc+I8p4A9X4bwUjuE7dfnXcb1+x8ly83wi93ZMjsPJxZTo9ypcxxPP3sdL18MY2+wjF8SzT65KEX7vRtR37oWsXMt1t77Wpw+eRk//n//f2KCzzZ58yJWpkOUiEk/JWB4/SROnz2O42dP4uzJszgkCDl9+kWUl5fR6PSj09soXCSYt4HcNZwXo8M4fvkFIH0Vq5tbtKNE4HGcbbX9xfCVc/rc6KiWwZG9Laex0c4GwBHDJntrlG3Hm8B4SD9lmRbKzEEK1DRXkdFwf+cJwY5bvta7bVjyNKork7hx/Zrbv35rt9HsPjw+OImnv/xZCrJ//VY+W+BiPOR1DtKLefgO8RjJGD2leaHiyUYCjlfCj0roA6S54i/3teW33CUIMOc5/MZlCVrP0zHP6VQ02HUADZxt/UXLt1HWSUbUT3QEw8y/DVUogsHli29hlIIQrAIs6d93r6cOOVGB39+ZaI97VbJnni9QlnFOe0cuMAFw2U5/57rcjZ0/wWebM29lPXGinWbfRsAyYrm7GSurN2KldyOat78R13/jb8atv/4HsfG178bGnffjxv3342t/53di69vvRXWrT0BSibPX07hY0mF371PGZTz/4/8+jp/8PNvSaK1HBcvTvHEvups3ed2IzvpOtNcJGPoblPkgrn/rtzDD3ZgNx9QQRqaOtUojet1V6lbLvF63sxFbN+7H0cFeLg8s9ATjvfW5tSTug+waV2evmMZJ3XVWYcFSbuBtumUJBs5hb5GmKNMN4nMNxszxXqSqpC4nQ4KYvbym3unArZfx3t0bj8q3f/vv7Y4vJg8HRK0+Iaa3iVkF0QpP1TTanXy3UoIg/TcBgnlMM0jjCt8HJuL3IuDgljrg/Etfi16hn1Mu1ehd9A7O8NxkPX4vNnsxyDB/hPMJy6Si+WcZgiT3+6DMvFalvwWSAUP2NsFLHYoEL0AV1QjVz2kKqJZ1L8riC1VM3zTrDm5wmhNsKM20TjH16R078q6REHi8PJZMB+j4Kcd4Z1yrn1QlatOprvLyCTVB5122NmJR68b2rWs46xE//6/+yxg+/WVcf3APK1jGROK3wYazwWG6NpX+ZrR27kRtcxdQ3ormzi1uQsfSCdTtAOiyE70iKleXWKCzODvej1ev3+QewFXOWQyHyEvZmf9r5NMVXWo4AmzHsN7w7ChlXDaoQKRTx3Mp0ynurl1WNj7zv1KhPIIRJ4KajbDjl+v1mJ5DSBN3nZftsYUIUZmIg8L3xwqhg4VT2s8ISqmLTfjaV997VF778K/vXs4vHy4J+bXr+SBberhmFM1mKsO/qiYXUPocUPfVze3g0wklzG+3cYJpMBHvAoU5J+vdYhL/uD3/l1XegpDf04xxjqYpZzDQkKwkv+m/ZepEcAle2mBDECUKhck4L/OBJqZptIJV+2JJ5hEYTs8RLB7ThChQBZn5NspSSJpN1/a6BmPsEj6+J0jfAutdHk/wy7TZHn9L5vV36yC4qjmDw+E8gyU3aPQxoTKF80nvP7gTv/6164HRieGsESvI7if/1X8RT3788/jKdz+O1V4pDp8fxgJ2vXzzLErjs7h+63asb9+Mnbs7nHMH3fSjBZP2rm/g+kAEmNQLgGMA4bP458fHMRVMo9OYU/5gsB+D/S8xpa/izesvY//N49jb+yxePvlFjAH3FX6iFsbJFkAz2621UWMNN9mGJXUxElO4DK0Oel5dBxvoBkdXVpyOBznY7zn+5fjrW/nR7CxLnS4JcM6t3/l5fPT1r5qn+3h3OV88vOKGbgvg3HmQR7CCYqiUaxrRWALArQ4qgKxCRCTwVHar00UI/Tjd34v5+eBtMnJIZcYouzBPBkSCBshxzVvnE/9Oei8G/DF7vFvT7CVWOBUMeykMOwBfXZqnogWTjJYjBlwj8ASHvp+gk4E831VRgtroVXPo6nhBJwgVsFGoq6ZkQAH2zixn/XhllKtEqZJmxsVKNCCBb4qpV1/GB1v1+MpuM7Y7uCXcth6wj0/SIVrDtsTs6GXUZ2fxta1KdGvL+OTlKNq7dzOqff4//lE8/+Ffxle+84C2lePVZ8+i3q5Fh9f4+efx+o//69j7/j/PnN/jv/jjePnDR/H6B/8i9n74L+Lg538a04Mn+ihRNx9XxUoBjAb3NVl8Ph3EEUAbnLyOc+pxMQWMs3M68CynHDk+6kTQBUz5Lotg7zZoVBeVultXuMlPJZqlaTSrWKhKBzPZK6yg8oE4clEQ5aaros4QfL4jp3Rv0FkGcCjX8dx6o2me7jd2sbkPJSMjS3Nobpiiwsswn0qWWVSaExZNhchQRo8+rVCFN1c38QGo/OUIBdvzHPAFuzrhhvJv/cBiqyt7mOkSwEcVcyYxL5lQk1yYLgHiwHqpmM8FiPT1NHkFKHVg6QtvfRFamQDRjPonm/p7cT6N5zc/65c6rV6Gy12qEEQyppE25/zVn+Vxb6tUAI/7UWcfIe4ewHM6oXWXuzkzJtOI4+FFDM7xdRws53WBucyV/rTn+Owifvz0Il6cd6PU6tPeeqzduhO3vvFr8fKnv4D1/stYwezNh2fR270V7Z17xXoMQDGal2IID1xRT59Ppjx9NlkX57xM4LJodGOJSVTJHKDsZQwPHsfw5AXyQwjqSRBYYRvEX+EC6Y7YIWf2dM4pOpjs5hCl8vaZuGYhDAa1AlwY9R6mttfNlX4Cz9+c8u5aDfWEHUodiRu3t8id2zG/yrfVrmPWR4/Ksf2V3ZVK82FvYwuntJM9ZwGwqk1XkjsOCkYFG4XJMJRAh+AbjTFnJWX2t6/nFOjB62fpZJpwdNNkzZDzvmQ8E4uzC/wlzrd3uLPPBBZ16MtZDRk9Uqb/BIx+kcykE9qg1/ld1hP88rlrOqybfkSCEGHlugt6rcGOM19zQTbCmsC6buhiD83kc15hmxR+0R6B9K9YllukklSYT+yRXWW7cqyvrxX34j4ywmRRicFFxNH5InxS+rm7u5fbgItIsn8tere/Gq1bRLYbt6JLINDZvZkJ2zLllozsbn1IhHkcr/7ijzCtX+JqYMauvQd4WtHa2InW+m7U17dj2duM2vZtfL27UW704tf/8N+IO7/7vXjyFBbDsgiki/FxvHz2i9g/eiM+sg2Jt6Ixf9XZaVW23PZlJkHZ+9UODziUhTJxNpEWyW1b3d0gFlg92l7v+7C/Wkzwf7WAukf6ba55zcXZb2+uS+YojbOV+t1uBoh0hEfl97717+xu3br5sN4jrD05jsXZMAZHmAUcUddU5tNYKFgWsfc7sCtj2EOysrwq1UZ01lbj+NVz2rHISIXDfJZqNX0wH80qGQxQ9/TrOO8KAKhAIeDnyXCAOdfEA0xe3ls2M0HtK0c20hzi0JpA4w/ZADIXhHAcZnWTxgnAzmuopwuHXGxkj1cDRb7RlIaCtwxBV/zs66929eRVgI/vvExuCz4fL6AKlassKeizbZ7P8aL8OoyA7yV7EsFdf++D2Hj/ozg5xeRyL0uQKWbn7kZO1Lh1B0B+GKv3vxaN7Tux4tb/r17FZIBJPD+NGS7L7OwEfQwJ8lpRX6nF8MXzODt8RRBhYOGU9AP8wp/FqSmvCjWyafxpifKdysn6/tm53/1lu7FM77YfUzaaSt0OO5WPJciVZXzW9OKhUX4ZP74TtB53aoR579Jw6nB6gj4lnbcrBClXK9Lv9hIHaZaXy0flf+9/+5/tVlvth88ffxmvv/gMZ5QQlxpOhiNqSjTTJnjgu0zkn03I3S6preOnhsnpbCNMj+sriHRJw3xNPlyN6wVsApceQq05Obi2kYFIa30jgTnBwdUpBiVUGn9L8wzwXNOZsxp4+ZQ+wWiw40ugzWG1XFn+1k8zUMlo2jp537y3xrDoOJpwUz0JeOpsUGAEKrg0Mbm2g3ZC+tmTkwlhBIu0E+RECH7Lywux0FZdE9couHyG62uNVODg8S/j9MVncftrX4udj96P/SevYSY6BWCcDpAx7E+D6Kir0b/9YbRuXI/rN+tx41Yz1q81o93FfyYEaWNJ2nVMrM76SjWO9/fj9c/+IuaDNxmEDQ+fxenBU6JnAIIfpR9bdBw7Q/GunmyLr0QYbUjZIKj0ve191h6QOW9Q18V9aQTm5SWdo0EAQ4fHzKR/28DMpo88nadlI4qMicBDVgLfgLDTws8ketadsTMTgDwq/9Y//F/vPv7iy4df/vKXHCgBupdJqSUi0haA0/OS3VKR3t1ewcsclXm3hY3hJs4wsBGmP/QLGi03UzYc5xobriIBnRv5ZfkAslbrUDlYAeo1otSnkSl86Vc6blrctwBKJoDf/ksDAcCRVjrG8ClHCkkiR95MVPq5uLZ4V/iFvGUHe6+CKUO/tRpBjeXzuy8z8rJam/fN9krsrFVjo1vKPdtcClizQ9Z8ghDCd+8VI9betbj13b8dH/5P/laMjw9jeHqMKWzGDMf+8Gc/iNvv34prH35EVOmjmwyEkCvBwPCn/7+4fPFJXJ3uRf3yIDZKrwPaiunek7h49TLOnn4eV4NX0ViBKXAVcqMg53A4KwT2mR49jbOzfWQ1T5+zsCQFgAp/zkbz8ohis/cINuWjJNFN1oXri7P8rci7CkbdpaoLeLjG7+kHAn6nWTXpFIJzen5JUCko3ZnhhGsXyKcem6trYMXy5Bp0UKk+Kt/9w/9w9+WTZw+draA/Pzvci17XGQ79uIDtzF05qGyBKq+YY2ejxB89hMalufM4Ffehb1UiKXcY8rFChuROJ9dXEKhOmak4XumevjbCNAjHfJrMbIJQ+Sdb2nidW/1JyxTg6ecB3IxOBZIngRBzhSAI4cFkAMlzzU01m3UYopHJ0Yw4LTUv4o1vxcPfaAcsKeDc4p67J9hk8RbMcu9aO37zwWr8zlf68d0HG/He9XbcWKvHdq8R/VY1OpzTUC6hX+rq+lZs3bgdo+OTmIyH+UjLsrN/R68A3s9ibff9HJcdvXkZje5qVFt1XIlhnO49j4PPfhDPf/xn8Ys//n788n/8YXzmsNgP/yKOPv1+HD35ZYxlEeo/Acyjg+fZeXXkL0f7McafUy6FTwbbqyB7j8BSPoKOQx5/x4CCKmXhabzLhAlICYBXypmTNK/1ZvHcEDuq483qPMdUYVVTLHMDNHBRbTVjjlszxVXqcHwNt8sbaK4zHRbLRyv/0X/7+Xd/+s//+C+f/cmf5UyAwZc/i7s4t+0OfsUFofD6KsLpxHhwFhdn4+wN+iQyhRswa3ZyIYehuKCj9hktUlmqzpkAzsZywwK0wAoQup9Z5gJXpO1+rN95EKf7r2N88CyuJidJ4bKh4HW2hSkKxwFzVAEZ2o9djSZAKbyQr+abO2rq3PnJTf3c1EWT+25TIAMA9WE9TYO4Zap7+LpouNdGifxQpxNoWoVSB/ARdFF3wQjoubnzyGh6bjsxzTKNNLkXwHO601VpDZltAS5MY+taXBEcTIkm60efx82d7eh88Dtxes516zejeoNAY30LpjgFSPsxnY5zQ8IGCpcNz3F3LvDTaviI0VyLyfFBzI5exBlBh7Z9td+IGYA7BYh2GgHmTF8hJbCUuXuqvPPjCh+6eM+Js35GJslgvBts2EanRDXa69HqEsC0V2Nt60a01zdz70HJQ/fH6Li92sOf78UlscDLFy/j9Ix44PB1HOJWVGDmdYIOfUkzBmKFCv2z8v/i//Gf745Ppg+/+Mkv4vzN57EcHkmBMYNeA6S6tcDg1Ys4ef4Mp3YUcxTkM90d4phD7QYSDUzMAqVNTk9pAg2H9iuNVprSXNALq3m/Ion7NgGMwPjGvbgBv9Vgg87WTvoHVzNXEE051YSxM5M5n2tEssLLefgGITIt1K7Wk+3eglLn3F2oprmtVTErJK9TxLzn6jZhSzlpWn1uPUf6tKONCdCvE8SasXOi69PzizgmND04OY/Ds0n47IjRlKiYDpQ7OtGuzDNShh1lCdNWqUvm9SiLg1FurcW02o/l6Ci6Z1/E8AzwEBDUVndiwe9u59Cko9fbfRRkopbgiw5R43ul1Iqv/95vxq9979vx8vlhbpRjsvZqPo3qFZ2XTu8jzQ1stDzZ8ROyRvvUB5m/c3NSBRloQAeJQ7Xg/+V+6spfThDwdEcaZE/9cM53bNadAaxb7gCAC+acR9e/2ku7dDJX+fuYKZdCQn+ZapkiR5lTnS+uCCT+Z/+Hf7Z7sjd++OM//qMYPvmEnl0lVL8epWY3Jji5Ry+exfhwH+KZAi5XH6mMC1wmlY7DzzmzTIFM0mx2N7dz2KRcczoMvU6Hn4jSIMApzK4CVzApAyqSW2Hx7gLj7upGNtLZqiuAzjyUuyg5ZUqg6UtoOpy5mvtn8D2NBPfJoScamn6HETe/FTdRygJMNhRaBeg8nDtN8ifAOs1mbHUb0ca3E6QZLHFunlcuZsDmlv4oLF+acgSuGXbGyQrALdV6CdQycsjvHDdlYMdq4p40NnZj3rsT0d+FtTA7jqn2tzNZPTkb4AfuxzkscX4KsOjYc2RbaaA8ft//yV9EffSGdrZjNEKew5OoLi9yR3OfW6ZMM5epbG2j7aJhuhsGdvq3GVzxnikUP+dfwpHj/sT//M4BwZm7aPGrz+avV4pHQ+mDG53rr7vIB7uRuhek7U4rp1oNh+dJRtPRMe7ZWRJG3oM/TPWj8ne/8x/tfvGTnz/87Cd/GdXZJHau3YyN9kZ0oM3p1WWc+ywqBJ7goCBNo2Ok2vfJmAIBlRMPt2/ejxsPvopvMcoZEY4e2ENMX8wJ9R0UL4RQsEjBVCiXtqfZpdZaWyOvCzflo4FOLHS8VZMpU+ncOiyW9G8P1PTKIghWgXfwkQT+2eFBzt4tVqqZX+S+XK/JtNM4G8YdqBy+cquxBmapWS/HWqvYwEaFOPpn5JqC8jrq6D29NhWoFDnm1G6z9uXlNDZu3I/WB78ew4MD6gxbwHjLku5BE5Ygmq134ooyyhv3o3btQUxKjTiHqR0VcJHMJfJ0i4cKwDdtcQG4WpRRxk/yGfuf/NF/HbOXvyDAW6Nj92OBWZ1Pz2JCB0y5UtE5HVSXJoGnvAGHdVUGdu4iWi3kqWwzpZK+kJZHBiwsgvDzVQZ9Vc5r4yMrS7ui0W1eIpjfYoEbJ5N1ur2oNVsxOD1DDy9hwVGyoTorrQhWotfNtfd2h4d7D2uA4Bo2ewPfwe26zgDK2eA0t/WUGTJ1oA8A6N6lMmxbo78e1977KN7/2jcQcDWe/vKnMT95jSN5lNTqim9XB1nGX4XlvEy5ZFrkkt5KpTq9tVRgRkYIi1OLilphBW8EJXsY+arwt0LmpumbKUjNa3djO0YwhcrIxdYIMBOYAFMl1FG67NQAcA2O6ff5dGyZ9HQ4jeGYOnFvF6icmx4xaKJsGddUw7v0SwGMKh0FU0gdGtViw5gbv/b7sXbv4zh7/jkRMNDDNBIpEfFy/TkMPtzLZ8PWe5t00q/EnQf34oOPbsetezdj69pO+kwNzNbmzk5sX99CfvM4efMatp9iepuxMngTlYsTrNE2MrqMMWzigiHHzRWBgV6OFnk/2ruiX0xHESy6cznSg/iEpZ1G8GQahXealmwow2XEL+o43mog13YNk60L4chIUU5GvADPlIj3dqKE3dRNFNX18fMnOUrF2ZRreV5fflS+dfc3dsvL+cMuyqjww2ByHqfLeRzBVm56h8OQiddcpPK2U6DmqNbb0d+5Gdt370dvcys2MI1vXryIAaa4Vqb3TgWrAUVB6wYgstul274T9huFGXllUhK/qIiIOQf240sCPJ1gyqjR0ztrm7TfJhXjqPYue1DDiQKe97aHdzc3UsCXdBjTGD7TVYnk0BrfE6AU4zQlA6IqgUy3vhLNygIAztKJr67MEbTTt33gL/cgKNE/c5nf1dIIvIWSnWl7kVZA7cyv8M+4fv7q59F/71tRvfZ+nL56lpF5u9uOVpxH5/xZtOeHUZribJ8exNXxqxg//UW8/sGfxsvv/0m8/OH/EIef/EWcfPb9OP7VD/JJ05fj0zg/w4c2+sMSuJ/e8uIsaufHyZBnl678ou50zIz6kUt2bGXOv5xCD+jco0X2LLZZK2TiS+Ck7P3nu7KnPYWphRhgLzHgPio5yVX/HMnhDWe7l0ZQQsN57pTnnEvl2+v34vTNq9xDxfKSDb2HIxLdD761O5ktHo5Q9insNeYm3dXV6AMih7ZMojrM0V/biK2dG/gmqwQKjejt3oz+5nVMoVnqldhYW4/Xb97E2WhYMNB8DCW73VQvGzPF2dSXaK9uRnttK9r9TcrvokhAhWD01dxzzU1c3GhPoGpqc7d3wOXzDAjTorEyQdE4/wjQhd81QnkjI83TCsLR2W2vb8f45JSyzin7XzGis54b+EiaVodofBrM5mozbm71eXXjwc3VuLPdjd11Pt/ZjhvXV3El6IyYxmazz/WYSVmOl4lOmcbckzJyz+KrZSM6VczMm19FbfN9gg2ie1wFzb4MeYVfNLqqxNnFMka4LRNAd/z8s3jz+PMYYorODl/EZLAfF+a5YO1qnyDDyZUZMTZjgX8E9OJigXLpvAvkYABh5y6S3U6ARblaFF8020BCFAgYeV+fL0kAEGhufQlSz5ed0gQLDorxHP9yXYgyzoCF4MAZyG5kia9+AYEMcQnO0R0qyfF4F2BVGrAy7Hz84kmWk7s4JB3Eo5WNb/39766Uq3+pTnVYneLknwThjASjUunXPE0Le93pr+LsV2JOI88OjuNs/zB2b92Or330jfjs+dP47ItPowI4rkavo8WNNrbeQ1A+rvI8E8kdAFFr9TALmj96FI2cI0x7k70hd/OWoThXn0sFKxBZDJbHB9MfofoIcjpF6KYtuH4ywg+kw1Rb3bj5lW/HyeAoTr/8WbRKmDJY6/JStqvn5oD6pPb6EtRRhh1a3MfldvMrTT3mRzrnuCMTmm1Nsw9wQ/xFIIMflssPEbJMXAIY1mMwQlaA5YOtZqyudePpYisOj4a5KmtJYLaotjPJqt/pVgwN6jIlgHCURXM15rPTheqd9Vi/+5WcUHn69Fcx2XsWJYedYKwxDDkZweKwnHnVC3ymzLsBnCt88gWK1v2RvUwh+chN3QDdFEcPch2L7AYiM01i2ku/kkjT0aDEBuCkdclkdQJC/eX0i9WFEuEdhPAfgPZFp6zRvi6da1WyguXKBBnV5Sw+/7P/Lk6tP/K1jhT0z8q3b31zt9WsP2y0YAEOtvFR2gigCbBMqrboZR0iLytvrzo7O8NJPE1/T5Cuwob9TjfWTQKimL2jg9weajkBVObuat24oLz+ej+aKMhAw70tzgeHUaZnVlDugiiNPpggVBCuhbX3qnx7lixpGA6kUC4ONgp2c+oJzKzCFJYAdQpUmofLZfS3byAQnHfXKcA+Tsty1ZNDaPk0F165VldBU3KdXmYv92FtmikjWIHXdhG0QYnbXtEx7M30N9gPtvOdcs1b5Ra3/DbietzC+GC7Gm2iy1Of/U8dgXMyZtWZG41O1HpbUW736cAwGSxaJ4qV/csg+Tu//734ym99Mx7/5fdjdPQGxmtTVyyKSrNuF1gN6uxnzZ8WQRlk3tIMgXZYXqNusp2AsePwxl+iqmA1ZGq0bWZCkEo8+r/FbB1MM2AzyZ5LDgCaAVQGVLSzjCuxQvC0BOjL2SiuLobZgYaDk8wTGunjqKC3RZzj45vt0MeEQx+Vv/XdP9jdubbzcG2D8J0b9tuY1pxxshqNXh9mW48e6JWlxgBAKjX9MZORUFKDCrbpSfbCXrMTA3pZsg5Os2NxtQblEgBoTi7wTUyCjqnE5dlRTGGj8xN6rtOahye55laz4SC902tWZFSAZ67NoEJAjQhsXKVm2sSBfv1OB/QVqHkqE9PT4Sl1W4n+jXtxvT2Pu+3zmABWZ4QYTSegaL6izWAG5Vl2keMz+YtCOAcVo1B8OfTkKwGGuddMZWdPFiyi6BVeDTroKr39/GJBILbgs7tPwo5GsGVn5DZzoY9bfbkKfkq0Oh0O0w+qUH8fDjw73Yvy0efxtXsbcQZgX7/eixlmWDNtdDvHtNlBXYSTa235bJt1SVw5lhMxAKesZGfIaDRxpjsAYAUa7/roztRRh7obLi7a2r0T11yvwZ9MXmxgWUT/4lXg+fldefrFhnAlyjBXOAeAjimP0e3l2M5rdEvETn0ucX8cCFiplB6VP/7we7vVq+rDFex2mUBC/wkKQco0DOrMyA9mMRdjL16AWM2TflKd3r5Nz3UWlQ7pGqC7gvlevvwylqODfLRPt7MZfSLTBp8FzBRz4EwEa56slPU3+SsQdE89HghhjUh0B8puESwUwnPq85W7ytiHUHaVutr7nOLuBkCaD/crMTmcjeScezsb8bVrmL7zZTw/0Gcs1jPYTB9F2YKhci4ddSnSITSf9jcMJAhgJtGOk/Flzm1zm1ckCcg8T98Of1PA5TaAmDoU5faw3d56rDRWYxywH0CboRohLoMYBSNq5A9LwfCaxBrhuCbx9Iwgg7ofP38cT/74v43GAj+pfy2Hm+aYVTux/rFJ4ZQdgsrOBvXkyntNvx2Iuhhs2S4B4nc7muPAt77yIf4w8pzMsGa12KCTXCMSbuHyVOk0Jn21ZoIuMwcCjfdiGFHQ0flTaXZJPxT6KgBplkIcIX98e12BTHJXu5yu6+YaiwrR68d/Y7dUqz10wL4Ew2hGvVgatfQVhC2VH+E37RGZprXHzGDfYhuQ9QxeEMrSMciOe2ks4vnzz2nlNNY3dwlKNBkL1LKSEY0zWEzJuNNSwRD4St5HH4vvTnA0r3Xvw6/jF3Tj4NmX0boq/LzR+YhOYDv1/Qrg5sxfercMJPvpq5mMdA+4ClGoUeZkIuAGcXB6RjkIBSWrsLoD9iiiAwhbApF2FYPm1ej7AGEEOin3c2HKnRZAxK/anzZieAKLq2zquSCa8/liI0CT/g5M6Y7rbv86hvEmOP0+JVEfVEDrMugyIsgcVqtzr2J1/KucnlQ279doYy3OojV+il88i8aNj6NK0HV54iwcwIUCBZkmzN2TBJ2RdA5NJRC5lx1JdEjRHuOmzW43br//Pu3FB0NvPYDWRN4mQ+pc43LFNwcEMshRkCXQaEuWx8tOVvhzRqN2bmRp3hHZFyAn8OO9VndVoFyCVTk/BAq6YpfUnToSSJSr3/w3d0ex8vD1qyeZ5mjROLSYrLHk5lKnz8DZB7muEKpT+SHmzbzZmhMBKN0FHAsaj69OOC8IaCAmudvbhI1QglEPbGlNpHaX4+lMdzoolF43N+qiQZ7f39rNgfCtndvJEnsvvojFGNYscT2+3thdxCkvp1DRo7LHIVfvoRCcRLi5uR39/lrUEcAx5vvLV4M4Ho4LwKEon4vBqZGPDaDz5Dx+SnJkoAezrveI2nXsZ0tcikW01jbjemsZOx2YePNeHAPi08PjmCKjIWUIOJ890eLebX07/D+3aTCoqDWxBA0XxhBENGHtTouOiH8LsGr4wmu7t2KXIMwNcBowwQqd35VoM8yanWdteRadmMai785MHEOJaJCX6SL8LX0n5JALpfTllEGaQ8wg1+sHtqlXjzrUcUNOnj2L+WCEXtzuzSlMRrRLdLeMAWX4IBNTMBymBF+FSfVLmllemddD7ml+0a/Y9s93T4US+OwXgSrzuRAcl0yfM64elVv3f3f3wtVg+8+JIo/p8Z1YoYcuCJHrAGECtTzFlwDLsQuQmphP51j11x0IbgG6wjl23px+2AUA6teIEgFIVZONINzy3rHJFemfVxnFNO25KFnWTN8E/2Dzmsy4jg93ERub13Cya3H86ikmFYaCLXtVwvBKI6awHKJI8yH1O/XG+fymYLYpw2lVLiCZ4Xyb1ijyec1ooPQmTN5FAZ1mHZDQw3GmnJFsYGI5dc5ztrIzJo5Oi5xi7u/WuRarpRP8V6zBtQd0PH3XU67Fn+GfPu31fjd2+5W4tVGOrdWaxiAfaKLJpJG5ff4VYJwSRE2O3+QevsPXX8SE9zKW4fLsOAMGQeOQocv+xpj69uIwVuMso34faldyMqfK5p76aKaMNPsGA6l5ZJn/+Kif6gov+UldVDgFRwtYFKY3150A3AvO84nVVlWnX+j4Jyj9s415AbDRN8xgD516L82w9/G7Onlnlv0ztcQX9ISMiGA5+qhc3fhwd3E+fohXG1fD42jX6ZEozxSC/t3+bBxnOKg3CYl73MBZGGsArctvvaojBA4Co3gqpy0vwUQ1GuY2oSYMq00iSM5tUkkMZ5qo/vpGbvbntPIJZVtJw3KjJQMDB423t68nS7x5+hjzLTMSISLgPnWrUIY+ClDmONEzPklvzefRr+cct5mD6nhUm615bDRnsVaHMRpXca19laDYbi7j2lotGc3x5D7RoXvy1mnXbK5ZnMM2xTOvFJ2impc7mN1+bKwcYY5o3+YD2G4PoeM6ANR6vZW5xPPJZbw+ncbrs3kM8AUNvHx00iW+rKCb8Zrg61yOMDsETyXYrYyfakA1dW+43JYCNjHAoTOeY55PHJcuj+OrG3Q0O+LJabocKpguDNgK5z4zcbCXbkqmMmDaqxUABkN6rN7oxgRyOIIcHH7z2RmETICTTsf1l1wvu9kO/WQT4vk4fRlNHQsyzsjVcHTQNLWULahMAMtsuhji2tp4SJPrRkuaXTMMlPeovPnhd3avrpYPzcnNx0eYB5S4SjhPBeg7NAqzoVAp4AJBaH6rrVZc0TumHCOegvznMSGSHEGhI4A3ptcNodUBIDmn95xz9xGfJ7DOGMd59DZCNUBo0Av7sJu7Rh3iMw4OUSoCWiVqXiUAyWdYAER7jJMAOjDv2to1GKZEOeNoYaJv3HuQpsreX4UxGnTxDkFCD2Gtatp0kGmX/odbok5x7E8va0TaAHTZgHH1wVAQHWMGPZlDNKXiE3n0+xSlbsG0voECGrEeOPy8X8wJXvB12/iyZv5Pz6fx4vAsDgfnmbNzeGqKIy2LunmiW8WmUmQi7tWmfWs7D6J9/X5OAFjWu+iQgIsoPic0IDOdWJ8vdjrGImB6P9pegX1HcXw2yV0zLwjjHKWwZJXt9cVW/bgQAhKfzNxjC5Bs3rgfvQe/lufPaKMWpvB9aT+ymwI+fXJ9xPTR9Nd4z5lAACrTJrzeBRYiVFbWPPuPr3kMgXE8sZjHrVcyKr4fJhmma93YLa3UH+qAT09ew3St2Fy/lvki8zh183Yca3Q6McKUDHgd+QIIByf7mKDDOD7kdXKMIE7jjOM6/EMAMRqaIqFn8xpjimaYFqdEXem7lDDhgFDn116IHBA2PRjlbaxtpCl0xby99fjwdQY02CCYAVDhj7Sokz7LBSbFmcrp0wHoOUGNIzPnOJgnwzkv/JhZJfbHy3h5fBF7g4s4PPNRQoVv4kTLietNMx9YTCN3p6FiVokROkJXeFfO1S3FZWUnOr1O3GrBVD6+aaJ5rWDyfYCIZgkmkPVhiZUyvmGjh7Bhr2o7SvhxjXY/21VvryY7x0orjobcO1kHhSMHc285/GRZ1COHCrnXHgzq44+2em3aYLKd+3Ivt1UrRhr06QyyipSIPq4jN11cipwjgnVoweidVoPgBY7k/Br3cVx4hfoaMi51iUCMzJbBRL6bGBFAFlL4cH5PE45wcmaw5wJATfW73Rd8txxfsnIy4BKfrn/nN3ar3dWHuSP30UsizI3oIRDzN7IZtJMLbUr21PGYCJGoCRNaxmQ06P1mzTvrvezta71+9ABLCxB1YJZeuxE92Ey26PK7i4XdPWBj92Y655qAKYoa4ry6NHADP3GX+3dQgI1r9FXQagwEw/QMACzyeVM19NGudQFoG7YaxeD0KMbHB3Fy8CrOTo9xho+I5ob4ZUaVgn8QQ865dJEL5cxpa0NQVa/wmTiWkTCK43wXMVfcTgGW009r0Q6lnUlklLl0y4XGWjzYod0r4xhMKjE4n8cY4OrMCzgf+5TJH2dHmy7hu7N88xFKsIT+pEn11Rv3ovfhN+Lo+CROD57n0kWHl/IRTHT4HK/GcjgOLdO6BPFwBPDwE932Y0rpV5Srm/Fu1GaF8w20csEPHaYFWzUFBkhZ0KFmx69j6Tv6TQeF4yXusyJIZUfqr43TNgqofKw7RzInB4AFVwZsgooXeARQAg686F5pce051CYBhxyTHbUXqdeVR+W17/7hLh8eTvYfR2l8HKurRJD4LlZSh7+McMb0kFeE65a1BcOs0nNWWzjmmJgrnfK1dXpUjcCinSvdmzjydU0aPpkLdy68uQtwiHY7mFKfkvfyxasYD4cxPINZEHYPYK/1elHHHLtLAE3Jiht5lfub6SxvlYZRXxLJXWGWu1v0zKs4cZU5ZmeBX1Ryn10NTTrCKI3fBU7xbIMlQDKv5pirU9ib1GOcIx4K09GQKs5uzjoGHK7/9V0pZg+361Lu5PwERnQ4jg5ROk+zdzJZAPKJvThNjRMWNae5aAVAm9bJoScUq2nSJ1rhviXAce/bvx293Xtx9uSzmJ/soQpqzbkme69wWXLuIu1Q9/pr0GY+f1Y/2nMr0HqF+wnvhh0V4GjyVLRrFFqCHSY0C5EuiuCzHpSpP23pRtQczLbOuU8GDbZbUCVgbJpAlKvyV44LQjEkkN6WzYm5RlpEvgUmX/hMm94yL/pw+9c/3KUHPDx/9SuizXPYaTNaCxx7HUR6S2lK45EyHkD6UZcoSj+u3G5iw5C+PdJJfER6p5jQPZhGVvS4wycLnUcU3AZ8uWsnLLmi30RE7LQpZ4foV5gcddRCcK1A/5c09hxl+YjxfgszS3Uq4+c55jhfAZzt9TimjD0UZXDToxPUabCmxRkRQuXdNqU21tkoDXymDfzBrQ2f5AxrwsgYQhQCICjXp9W4osvEs3lKxKiMC6Ej3Fy8zL3cWGcwusQvXMabY/w/OkkxUG5sx325xm8mzC3Tbw47yXLFblD4ushheQnj7n8ZDYfYOruxHBFYjACergeKMgHseKUsZ/TbwIwVeUjYA/24X4rT7Xu9jWjjAzuty9k4fV52fq2FPmE+EZFr1aey0Ok3sd7BybdDnAuQZicWtP2Sc6yxedPMz3FeTvoA5EU7aBnX2y7NKhVUOtmRcv4eh5SZ7c3REK/iGl9FKgam69z41u70+NXD+eHjdMTXetdgOpDPPcwuC54SkY6mZTRByURcQ3yyrikKey01dCz1wilCKL4rSOhZuMSx1l/D/8I8U0zu1E5ZTXqp89iaNFAntQlTCroRvpXKdJx3tdaJMzqA5sgouuV9YIXR0TNApxC3EEotp/UMXEEGQ13DD1wlOiscaOoEK3FZ/im8Jm1qOygNa7YB3enpfrSJcPsycJ3IVDamnJRaXohwUboMSQnJYAs6Y6lkpEqUC8jO8mHD9GLkw88Fw8GqRZIYE0hZMowuBGegOEwt8hCYFxwzTdStLGJjsZc5v0X/HhYGn3TwGiWpO0uCfQFFExk5q9tV886w7l3bhSHfi+7dr0f//W9GrG5jEbaiRKA3QyfOCnGbt1n5Krruf1Kv5PChg/umPO0kMqLzCgW3yewr2F1f0g6bdUcmjkgJdMeaE3iUXeTr7IiAiZbZnqRF/7KzcNwOo+T4KTuv96Rs5PCoPO3v7M5Hhw+rRDN9Aojtjd10OvUjPLkQEj0D0Hm8hbldQ1FlwvsJDTh0ik3T0Boqx4cxB1Ynopxgeo8JJq54OUS1hH3iZJDTYfR96lz/buqSwjU0dwjG6c5OtNwnkj0hQBk4ZZvfWtRhRiSLUxiV9kbm/pbUyY4yJhIe8RuHKAcHnp5gUOCWYh16sFGwZnUVZmvAuDnAXou40zmKtQ4AoNjmkvpXWzjnMgmiwYdTUmCcP+qOL1e+amCyutSvARCoD51E6TcIFCw/o71aM/cBqZrKAQCrdmDuV6JDyEyyjSzGh5yMCtZSgf0FESvfL3s3oqz/ODzMB9al8vldBtZfXttYo3yfwUFUTIB2cvA6jl58HkfPfxXHT5CVaGkAACcZSURBVH4Vg5eP42zveQzx3aa4S+5P46LtS3zFxQV+oe6LLMRN7Qh+1qWQYOzIGfEKGFnSv6wqv9kXuSbZS1BxTCy9YzMu5ri/0VGosG6Ezczf/ZBy9HM8Krc2iV7Hk4duhLP73tfTSV8CQBOJ5n+O6JGvUfwlFetwTgtQyHJnRJFfHu9hBiM2Df1XYCx9JSh+88Ov5HWfP/8iRmdvoPo6/k894vg09nHmL5czFFXBFB/Gm8M3yXDFoh1n7BIo8KEBC9L/6OHVaKtQGmIuzIjQvJPAMPvq5EXzgEt9iTQX+l0AletbAGCnsx4bAKWGMGq0gx9zT7dqtxet5UmstRAg1w2Hlyi5mUFQhajQNR4VI84l/h3/jJjdZbPeAFRv/T7XDjQJkJrIxBm/HXxSh/q6RLcuWmmA7Fp7LXa/8zfi3u/+YT5duorczIe6X1wOR9EOnyvr5NKt6jBc8jmvbmAdkBEOf12g8ldCPhLBlDYMBifhbvhT596dIr9TmJGAqET07h5wOCt0AEBBp8mcIkDD00srcMn9xrhMM7QvADPShTwcDJDlS3QSvooztKC5FC2JvMJE6k4lCAv3QyZLcFG+V2iO7SUSACKnHKDtvQQq19MxH5U/WPt4t9doP3RDlyaR4go9okLDzS4f0itfzcbYfCiXntZx7SOFj4jwjkbDOICJbNoqZrS/2k8TqguzsbEZ+zDantOVL05ihunsY8Kck3dB3UY4x0f4Y8dnx5kr0nTNqJxAor0ooBobRK4bKHkV5XfMDRIFF9uL4TKjoDk3WuBXtmHVLTrBOnXvoXRHSQxgNjGltwBXk980EzXZ48IFI/ijq5j99etxfHgcs+Ee5FmPRcm9OabAC6HR4+f4RBXKbpbpSDC4Se61NUC8VYv1nnvpAQJnGPPuNJ9a2WlPmNHFBYzi7gRTIuNJDGj7cEC06L0NeM7xiN17hIixBXBbyMzI+AyXpA7rb9W4DiBc4GLkVvjTcU41kz2cULDvAh7K1UXptnAZAHtOR1L2yEWrdE4ndqWcfp85Ol0Lt3abcc6IAOUyzaJggemUOSAqQbPOrStTnks9c18YQSQLUs9kMXCQvEY5vjmtPc0q39Pk8rnEtTk7eVmMlOSMFk5zFMP7oL9H5W986w92N9a2HnZdwUXAUCU4MJG3Qi/OjXQA2821LSJWzASUbvQzpoADok53emxhvtZWV/ENUNRoHLXxFOe2FZ+f7Mfo+Cinfwe9cAXBVnH+jS/N9F8hGKoWM4TZ6q3G6oaLgfo5a3l1k88OWSGAKt/LRFeCdUbvWlCePpLAawAw5ILScMr5rdooEwjhWAOQldkVZpBAwc/+o8GaPycAzBGQ21ksFjDalWkgHPoujjSh2/wcHwVAj2Ea4mTApe9aIYquxFrbQGAepwQBA6LW49PzGA0mBEXTGJyZn5zlbOHzc/OPmN+UNi32WQx7jzMlNaSjufZCl6FGndwtwM4K9cTIWSz4TqvNIkKd8tss5yUSkCAtd7Cacs0Q4MwAidvMQsfUkg6Iwl1z6zSwOb+tLJ14qhV4u44DXUoYemDpswIgJ+oKKDu6jFUBWBXkpcw0u/4VwURhiiU9ga17IKgLs0nnE5C6Owk6OiFA5WhOD8thwnxxbpZH9Hr/1ke7UP7DCn5WRQHxo3Oy3N4rexOga+FgukDFFfcGAO7Y2cRxv3H7TtzY3okulYT3Yat5tNfXon3tZnzx+nmMDvcyNVEBKIvzAfJxiR+O8OQyVk1JEDQ0tjfj5p1b0Vvtpaly1oeVdOYIBp6eSbSMKRmcHsQUs3QxOiDqfYNpPYvl5JDo9xiWMV3hPnrDWLk8zb3hFotRDLmne9SVnfSJPi+oux3JJLIphk5jE1PmCv0pbURYvX7xyEyuqQNs00Zu0YUNSvMwND1ySgCRVhq2AKQlwFXDdYBLUSBtpY01N9BBsSa6aymzZjRgTuehOIPDyLGHy+BvMlgFZXkvFTcVeDBrA9Y7xy/NKUnoxThbvFCjtAr8l36dMr8EIHMDvvQZMaWU7xizI0ltgo4rmM78qqNKug9VQNLAhTC9Ioj0WfXRnIDlIqgVLJJ3Kv58L4BjDtJoXzOZJjYZzk7vOXymirKhWQOnrdsewVqUIQw5Qab7cP3+bm258jAzz/TqCmZtyXsZk1nZXEvUmyBc0gMbRKf5pBW+O4aKl5ZObwk/aXHg01yuYvW996J98158+viLODt4lX6WuZzSdJiJ3kZ3LcqYXiPDGv6PM0J6NN4tLPYPYEd9GpSu48vBaM9PowMbtWMSvfIl5nKGjwe4MW01Uw2YH/N6Z+NLzI4jFE5jVyM0nrcZDFyiPUWe7BJF01sxfY5wNOo9fu/B6kTtFczfVSlOfao1Hcj8VoOIrgIDaWo0SweYNZmhjazO8c0chXAWjekgO2g60bzcndP5iQoeqaaicOMxj5qcWTQBVTMVtoJvTL05blrCsWlTPFMAspAxeA2JzuGlDCQsqUSd6gDGYMsI3Xl+6dhjegsgFL+bajKF1NbHfv+rMI4jTge4GdwLYBqJutmPQHKirExXBArolI6/kEVhWzuFbc4hMI5xKudwPnKkQgknmU/AZY6ROujCFG6T53gS5p9yuAMdo4ZP97v/zu5ibePhGBCNQPk5PWEOA83xoyb0giENGy0mMMYEC7CIS0Jv2cIocI7DPj09jitMxgw2uqIh9euwFq/X+6/i5NULBIeSidFL00Hmjrq7twsBocCaAjIF4tqCgT4PCoGVaii+TC932MbZHrwBREwELDTWhAGsC/eBm1HXC/yPJQ7++k5uvVB3yAkWGRNtXjg2ScPndJQ1JNQ2SEESFQos2RMrmOT0MzHpWOprbUwk5uloQMQtayFkUx6Ovl7RkDEBkIPhTdhN0A15OR07J74iaGeAmN/0mhUAnz4Mx5wJMhHknCfo2757nI6gqyKjC04BrFFzrqHRpWOrc6zEhOvhJxQIS3NOJq753QmbdqYebo7BlmPjzvZw6E6geo6s7k5PCB2mdnoaTG7CGYCYsnLzHIg2k+M5Q0Ro+L+Ga3YJlgCcM5Dz3tkcAC7NUn8xlamkt581rSadZbsEH/fPtbGCgHdnZS/N011tf3V3bzR8+PpwHx/lJMdQT06OcLLfxP7LJ/H6KeH4q2cZmu/vE57vv8n94xwbdeMYV5pf4RwbQCxWalG/diM3SRzgt716/Dl1dyo7SJ+cJH03etu5eKYEAHxCXw71SLw0rueIBYDvIkD9soqb6CnQ7ibMg8maY4Yw7SVzVe1+Dtf1mjj7fK7SafQh3GTmFHagn9E5TGtcwjy1aNFuvZclx/Qly4DP7Flu7VWBfde68Zv3dDEm8fgVjv4CYBCNp0/DyyEoZ9I0AVTNBHb6Ze5zYr24m4yvhQCoMmUyK/WsEsws6GBN/C2ZUDaRs0AMDGOC2qEqQKSmAZcM4ShAjgRgPt2IWgBXALqIUE4yjsDGQqUJF8z8mmzYBfTVBILgAATId4YrUplhqil7BHDKKMsREf3eHD1AHibpM8FLR7TzJ/Phdzr7x9JN9l4i39xAiXP/9aj03V+WBOB0jZLh/A+Z+TnZUXCWliaHP9q9urzMpyAuzbmdn8bV+JTPZ1TMaA7zAVP0OmsAYp1IEmd/fRMwYXYVNOdUEKhOqo/2KXe6+byCWn8rXj55TOVQpA8rxf9ypmx/kyjZlVGDQc6YtQfKoDbGjZ7dQWlJmT6HwB6qouu8l2CgWgPfUbOAsJ1C78iHjblo1uIScyJ7NRFMAyVtUUcfINBAOC0U6G4FaVIQoUpDBNlL9bNKBB9L/LLS5Xn06qP02YZnKBWBp/A5z2eaKccq7wrcesh+VT7WAIf1kGWUtENUTt1aANqrazvR2bgWV/v7cTU1kY2xBXCuhpc1BKCDfld0hhpyXIHlky05LxO5uAk1zD7QS/Yygtdh5/IMQEys8yHZUmZrEjSU9Ssow4DJHVN9XZX09VZyfFfmrzbr6bc7RIYIhAuXiGoaKTCtgx3IzolMuWWeZhSqm6LsEqy8pXlXJraJ90yroDeZjssSsP5ueyngUXmzf3e3Mbt42EWBPXquM0zXm73YWNuOtWu3Y/3WvehvXI+1bRjMufS9dQTaieoAqh4PouwNEKLTsRuY5DIRqLs0bt57L04R2snrF9HBF4tz/AkixtWd9xBoBZZBuNS4QrSXEwDpwReY8owyZQ6YcuVthLsCs9i7jFgdotJHchaH7KDiL3rtTMNcEFE7EtJtwoYwbO4WwPH05Ti/A7D0Z2ZEojkYj0QWANxp1AYEZ6eAfT4gGl0QjaIwWFC/y9EQl+hRGCBToSiHDraoUzuUVoZRQCgCp4pCQ59qayuaLmyqcO+uay1g3bMBAMUP1NlBUTJIZvz1rZChIz/vphXJbtpa759o5/zc+4Vz9OUuNI90tKpOPPeFoxIE6YuAkJkuWR2wigqibW/ZwHq06aAj3JlLdFBuIgdN7QV1Eci2lVKKtSflTMYbxLm1iHtFI0iaTTv9B3j9nkGFgELWmVIBlLnU0NrwriVzxZkDAjLt/GL2qPzXf+vv7q6tXXu4tnk91vG3Vrdu8tqNLmbSxcVGn/auFXqQ5qtCJWvn+F8IMOgp3shpz45tGozMuvX0Sza767H1tY/j4MmXUR2+4lyiylonmv3r2fNW8AfLY1SB/yFrUCOYkt5Ng71eZ7zkKAbyzh6TANDHqOXsF9MnOWqlTpCozNdZEuDIToDKXZvORqcxAix1AqC+7eD8HFMFwDMEMufiGkFFaXREMAI4V+oxnMxy2eAKPqMrwdyuoexsXoIG18nSf4s6pmJUVKHw3LUJBknAqHuCk+rqetztX0X38knsXbWj1FqNGW5LlgPY0rnmVeV8x6MdtbEzeQ9zXoJoUdEkyTq0iyi0srEVVciguXMnqvixy85GlLob+SATIj3kWeMdWSEjzZlcI0sGncOd5s1hOpnyBEtzTgeyfU5z0rymCeTYimzodK/RAJCMkxEXTkAdDYtoFx2YFcjdSam7zOvUen1XWTF3AuBeuUGmeoXQirW1vJw5/OGH39utNTsPq+uu6O/RMxAhJ5r9mSKgsothcOpL3LhsUgnHtALoKDVzeenzADqp2Uo7jGTE2w4UfeNmPP30J3H25Y/DLRvqbszTux6lE0zrwWEy2kLkcJ09vca9ZYlptYiYZDGX9sls7lesEvLx4L1u1La3Y+DkA8FP4/uY9QbnurZSVizjV8koHRipC+Acixwv6W20K5fvwX5DnHTn+TeMNAHjguBodqkfhDNuR+B+trMO05X0PzmyQmQ3x2wq1KosLTvIEvyoScyNICl3ZofChFWbsH5lGK9fv4lxFfmi9DkKd9TF/4xSNVkO6bnFmiZNJOcMn047qhs70Xzvo2jc+zhW3I/41vuxsnU7yr3NjMwvAYEzQ+bLOcEN4GjQ4SRx6lGZzpKt3jGq0bNm3SUH+Th06uh2Zytu9YY7Y8fP9BDAyy0+YCk0y8tZ5Jp4ZOdEBfzrUpe26E5RB3epcrRDk35FB3H+Hd3bu6bblVO76JAGeKVq41H5/v3f2iX6elhGqCtmywkoFseHCO0UYSIIfCmRPnfNoibm5AyBF/ZZW25vt4Eu2nEPYG/izpO11TWOLeLlFz+PwetfRRPhdrbvE8GuBRFJBOfr1CdTqHB7C4KoNmoZoDi/awWBlOgazmyV+E1hjbnXgoCjv3UjjgD//skejqtrKBAyQYemVFOo3+RUH/Nl+kgzrhtdnWc+y2jTUQ+HgpwJXNfHoXwjL3N6ZUCYuw9cApzpqDAjgCqdYoWHMMuyPuAKADnHX0zm0vTaGbn3lcrh81WdAMeKT4/j9dFpVDavASzaknutoBvu6hBeKWeCyO4u5ulEwM5zOsQMIM74fYq8Dl4/i/0vPskNBwdPP4nRy8/jfO/LONt/SoD3MqbnA0wn7D4cZY6vgvwq+Ig5V06Tx0vfakI9XSzU6bbDta9ADdnSYcCACWI711w7qx6wHun+UE9ZWWDm7GQ3fNS/9HzkWESqRXsyzULn0SqliyIQ+e5yhGq99aj80Xf/zd1Ko/4QYozF6XFAHdycyBIGcrlg0iXSsdJuHe/+vjhN9CYK5qM+hmtRr8y9mQSGDWliNmpxMYn9p59GeXia8/Mb1+7ig8CEc0wVZfqcimUGB7xTqQkFcsv0XVS8Dnz6VDTeVV4rnDsFnC7g7VU7sGrgh47i/hqsjO8xOZ1EXbBKmJhYo0tTAjKbvqEhfR1WdqaLCVl3Ka8CVFnOBKcg13QblGh6y9xgSd0ucTPm9O4rA4MyL3swUZ6ei/7szBs6JmvX8H6Axc4y1yKgoGVzM9oy0OQoTkYX0draAKsETa6Kox4uw8xtLmizPusVdR/T4UeT8xic7McpgPKxmRe8ZkMfr0SkM58g90mCXrZ1HUMNs+qkAmflNKmbeUaZilsIBQCD2aTTjWF90yuOIzuP0adVXiBz+4YRNFfAWNzG9tBh06RyD61I5uRoU6XbzXHcJB6OKwJv4SQOZ0ob9HkePyXotCj5cuz1/v1v5CROBVjBn9G+S/c6g1K+N885VTBAOp0Cw2qhIH0k/Ty6SwLDypp0NSPtItslPsFs/1W0sP+9bcyEzx1984r74BsAsiXIn2JujPZyUNpUBPWYqVCYyeG43LiQnpnrBWikA9jOsti8ew+QVuPy8HF8dbeGuYjYe32Y6RG338/tYqV86jijfiAZ5jN6RbnWVOEBpjJgmhNgzDA5DvxfEZXrr5nEXeImzGCdKd8vAINJ8wo9vNxt5KxmwtIYd7ZjsYoI8WE1s6HDTZXt2XZK/ZjAFDlRoVvDvI2OY3IB09JxryYmwGEXXRoAZ7Bg7TS5F5g2mQlPOWfftNptgFsscXQDckccbKc+rDsstGlbB2ZxKlmDerTsWGmJUoEFKDSd6MZp5Bn8OFyGnFxDot8+RU5O7FT3CTSoqxjA1xIBRGQpo0lAZXSpvJxpY6dNsFEPAzafP2EqKMmCG8t6lidjYt0ecV4nma6/uh3L6ZSOM87euwRk1stnIeR8exBmT3YtrCAwTYJEkS7gQDnOuPAvTSHXXF7AfqdHAI5ojeMO+VQdZZBN3/qE5tH0MUr6jADaaJYDGWhk2I+Q7J1LWPfo6iL2UNLh7DyG+Gsb12+i/H68+NINe4aYbYOHqxhdLHM9h9GYiNOEO+n0nPpfaM7t/XWE3EFoCDvqCIMob7FCZ4G7qnwuVVBOCWESDNSbK7G92Yh+r5LbRPR5VSrIgzKHAObN5SJGtNcV8TO3s8DHzOiPXuC6gwXCVpkrsHOj1o5+lciT+s8JqgJGuyKSTCWjGFndSM/ObrBRQR91OqLP76/JZgDStSslJ3HaAQFq2QgfXeT8PXRWdXw8SUNbVwBGhnrX0WRH5ZlPJefYJe6T93NLiyUgPD0dZnTcBERG0C7sSUugNAWQn9UNbokTIjgjraGWIvcxlPW8NXo1HaYWdL+oft6XNj6iHa3dWqXy0B2ZVLLPifcvH6EoqoG34Mu8TFGC/6MBpjpEMY1C6LJQMmMyEv4O0U6ZCMjkpBMxr3D6Fy7SlkH5blk+DLd8jqlFCQrRBviDMxsMMvT7oLp0Ws9ozNHiIhARluUy2u1u7gDlwprl5BSFLqPX68TxCd9RjM+o0FyOEfKQe2KM4tImEOGVndyAuavBPFtrlbi7Nout9jR6zUVstJexu1aK7X4lNlsR13tOEKWN1OcUf/bN3nE8fX0Uz/cP45jXXJCZHIfVy7Nik2pjI909E8o+2dmHdhCbRJnodaXWivUObgsgNQu6pDMt7JgqmdZjHwC/Ha4YrtLFsHPrR8/4qFMuXHKwnkABSqZlXsM98ckCk+261YxcAb+RpL/rXzkzBw3RFs6mPM2iQeMVwNNNauDom59zWw1ZW7Nrx1Un+WgnKsintDqW2yA6TxcJSFvNd36j47yZQjGfl8DjfgqEe1OnR+VqvbOLPB76JJaVKQfPiU5lNytKgTlLABA4PUhfhW6ePVNhiHruHiVAoHlwNZTCKRxiBGqUB20b3S7wlcpObuxjhjY3AXWT3s/LdRHrmwQfXb63o+6joqhf+nKYM7pgzpZocL82bLgKs7hDVOf69WjV+oCKRs1Pol1dRLfTjLPJRe6o6XPrVcKKKR59CQTYbRRrN4Z0hqvLIdc5Q+Qijk7GcTq6jKPBNF4fjOLsYiWGk3IcnM7j1f4kPvniKD59ehIv3gxjMEYyzq5xx/H+RqwBYFdbucuVq/Y16fqDbn4NccDyyJEI0i1wV+r8JsM6wRM/wd2XZtCJeza7M4JMlGtMaa+bRpqycUpZJoMB5QxrsqjqpxkccQxZ53CWygQ8zv+r0EGNnMsEf7o9TrWSKDRzEkUObWlip/iDdnSBB6sYUOjSmPTPHRuccSQbojuvt0OYVilcAIAMSCUDQuGsH6ekzvg/xTphgzKsn+faAQBptq9celTutG7sAu6HDSLOZnc7fzShmmyDIG08kM+LjQh1DlbM/tPI3EUdYEn7SwBU2rke1Ru3orZzOyo3eb+2E+W1zVh0AMD6RlS2t2MGG00wO1MEes61M8B2qT+FmVuBrRZ44LMFDIdwV/Bj8iEaKKxCZNbClLTQpNuLVuoEJiWTwG78fIggR7HWdebvSrw5wpfUnEM5HTqGY5FGrD5yyBnO9CqER2Q4voqzwWVAljHA4o+mVUBMvXgNF3XMeAlAaPaaub62g+NtamYdv67rzBHqX6WjlahXTu22XIB+gYwOkNkJypUHWihq6XF7PsC5avQA7Rod9YLom0geRr6CDZV3xbQCbTCwQJfZqWUh57qpC6c3GWjlHE3KlrWMTjXH3bsP4vpf+/3coHBy+AYLcJ5Bhuks2SnZS0bSN6feCSS+5w4LukqARJp2I6EktsQAbeIkz8sgUv8470fn09z2MLHI2mMGFY7fyrAZzfN6dxP/+R//c+bw+7sry/nDFn5Z9+77UTFUH2KiLiicOxcDwZpHfAFYRNMVKE7Gaty8EeXta1G6th2l3WtRubaF412O4Ry/azKOk8Fp7le3PziMvZNDwLAfh7w7tjsYnYXrYZf4kCvTYxR3TAT6EhC8wtycxPxikJsErjgMRFXdey19Bs0+MDeqLG9tRrW3zn3OYnjwAiZrwnY12Il7UN9OsxZd5KHSqpSj2bMXOkNDH6kGWFZpjssBO7Ckyw3b5vt01mmjz5BoIug2mmrq0xLV1zAXxfAb5Sr88RlmboSoMG2uSIMhXIt7CNM4962D7Br6J9xT92N2NsSU4u+19YdW4vj4KMbUNXeh4hyfYSEAMovP9fkoA8pTgRnAqXiVKIvIHoDJNIjpnhwL57xpqxNzWDV3RsDP89rc5yRLoMHoNNfWCjLKki1FhPeiZfJmAiT3k0N+mkw39uErnhNgSxAhBxdm2RasVQYcHM3ggc/pUyJjb+dfUXeuuloAup0Pd8tXlw/dJrW9sZO0HShRRK/ANk62NAeXT1LGBNd3r0fn3v0o39yJBaZqgkCPxgNM1H68efJ5vP78l7H/9MsYHR/G4Pgg9ypbEFS423mztkIE51QgwvkyTi+KWkzdo+00176OzvF95ghXvGtEKgCB6NFtGwRLRtUmt1SGglzr41dsxSXm7uDNi2jHZW7jun9yQnmT2IZFccsSbE47Ny1j48swQGl6ihMOqPHDBL6ACSNW3AHosJAV/3M0oiwVEnGng45c0hdSyCi7RGBjxG7P1y81UrsEPEPuKXA39Os4fwEDmGBf4tcudGFw3N261s2hj4Zn0aS8GrKUxWQk7zHmXgMgUAeQmt0lsnOsVIVm6gKZ6EPrN88Btz5sHR+4AujMDJjqmnhPzstoUiDZKDqTEnaw3t9c1eXMbFMmEqj5RicUyIC5ExafM5vBtWnqPYd25j40dKRqfw03qAbGhGvROSyHN25o6g0roCum3hZuoLN5f3dlNn1Yqa7gnG9E+RQFaM6oiCdK+/aI+tpaNO/cjiv8sQGVcFbKmzf7cbC/lwtBpid7BAooEQX0uu3otaowh1OqDe+d/2VK1UH9cT7kZHR8HKPheW4Sc1XC9yt3ot27Fr21W5jPLfyjtWhhQk3s+gBkJEC06RAPrym+Gr7HBaZIc9S5fhtThhJO38T93RaKXMTg8CxHIupEjGXKv5BBULI+VgXAVTDHK1emaBCwIqLeSBqTgVD1Q7mv62dXcl0FnZDPstWVw1Gw/RXfDaD0b5J9/OM30ARoi/W+fUDgMNsQltQU1QBAqg5ZaCZVoimb3KkeBTf1oSgqdQWLLWCgpeDM0IF6SRyZWpGdCubQJCaz0NY5wDIi9gEsc4KBAwDu2hbHPB0DdUMiBIu83zJRggOI+FFdo1fQneWlVaBdWgmPLWjbFdenH66LgiydReMIUblBmbQ3zS5FJfQkL/4EHD0xXy7CqlTrgK4P6BbnD+uwUG8Dczmh9+A/pTD5J6Ib/VUA2cEMLuLF4CSeHbzJx2NfYiZnI00jYb8jAeaouLEvx+5Mfs7O3EqCzwDsinC8PDYv5dYGG7F+815s3LwTm1u7sbG6GT38Sp/2p5kowwZXmHkH/pfTcwRM4/HZqnrnKHOKEzvGBSjjv/QJEErX7ke9NI1vrJ9hvubx9PkhzNDNOXYrK4AFpsjgZD6NyhyTTi+leYocoeqDFErMKT4pKOswjhLRfMZ/BEElOgECg0UAVrIbZVQ4jsnXWV5inpews+PUdcdqTeCmf0xZgknl8pd+D+C5oH2C3kkEKwDPvFtFZeJHOdtGP7QlO9Ne93hOvJmaQtEZzKFEVZv7GAMIt791PW8mmqmT0/p9Wo1j2Ava646fmrwctkQeAsY5kPlHeVf689pTwLt069zuWlQI8lbwy8sETUtcD3OOyw5Mir/tw42dr4gFT385Awq+C96MnpGcvm72Dco2LVT2KYitteu7eMsPc13l9XuAmoZjnsybObC70is2zClRspu6OMWniUC69IAudNpGST2U5NM/OTO6RImdZQV/qBVdnOVudyM2+luxhnLWYKdeazVWYaZV/Me+e7LBVEsAWjK9wn2vTgGx5uzckRHBBgjoPjmgjtSdY7ZC779CkI6JtmCiyjlA3r4ddz66F/X9X+DLH8f+MZHpVYcAoBc1hO9WXJlSEChusohyEnIooZimg9+C8BxJMDnsoRKAzlmwRsKr12IFwE0n87jA5xMEZX1FOoouSG4IjtlyI5oEsqaJa6235QpwI3iVq+uSG4rLPoCiyrEKss2JFZvrCaxl5jI910qt5Kq7NKUCiuI1rULOOXGynWbfXbOc9TKH9esEO02AcToYxCnRrMNsjSXn0Jld8SfodM+d2eKEg0x71em83fVY9taox1asdFfxDR19chiR7sF5c1DlZNULmZiXewtOsV5Gum4x8m7iqj5nMeVJbrcpxXs+vKTa2dwtz88fZmb7+h2oHDKHwdLsUDGf4aCDqTm4wlyaGnB/kh5g7G9tYBJdhdUHXPhPALZF5V1ap0PeWV3L63PrMEcous1kCTPlSxhnBRaLo6OIQ1gJU+DYbq6iFxgoI4eT8BUcTM4MfzIQFUdZ9ek4p6wvVxAyPkzFaJDX3pMvY3i8l6voJ7NGuPVFA8BVUYqD40bi+l/ZJXn5lrkw/gSbkwzSXwQAS+6/oP4zdxigs9ToJOfc7xz/76KJXFS8kSB1WQIaR2nS1FJGBV/U8WTHTQujQ+RJOwSMgLPT5CoumUiwCELvCwgWMqB+p6AEaHkR5ziNTKuyxGQLUAfbDU6Wdg7rgcl34gQQzg0qGzCvs4wP9XEBcQn3xOHNFfOCdOAcghMI/F8IVwkIKmsbMYEInNHstKYzZ4Wb2sEv9+W+wrlXiqSEDst8dkKI65nz8ft1c4/Ik/oaPxXrdgtz60P9yo5IdFqt3cry6mGTaLSNea1P51GhcJWdfoDJRwQhnSsgbCUg5JigwOTlsBeBwKUbBF6OOFcfEEZBEJc+kXl8GnMfHgzLzPAvHPWonI8iuIdrUK8ygUxZAEIHOKi0nlLOKlFJ9n4EKSw0GZp9RaQa3Z3dHupyQSQMwy1idLofxwcvAZ3OAVEpAmxRviZnol/n+lv8KOmzIuMgDAtLvfI/k7iIJ4bUY875VerhhjhXmL3mzs1owJzrdUw60ZBTyc+IzjNQkYmtpL1bdgIQ+ZgqylzR96RMO5HZfaNORxU8d2ZgxOniPoGLTEy7KPucjk6R/pYPF5Y5udbHYpnzTN+Ly2UVo111pDUwz+c0elmy5y4LnX6c4UcPZSR8Oi5BbwLUm/Il/yAZfGH3RnFK+wTd6c+aTs5dnWRu3Ce3GBG0JTpaTEYAbprj3WAszgFnPixFxgMH6io7FnX2H56m4HtUbtZat+rl6j+qYwJ73c3ojp2hQaUQmrFezra159ojKdQpPk51LnNj35f4PSs0yMU5DmOZF4JzuRECgEaqXqdAEK7DNrn+geNGZ67qzy1EUapPRnaKjJV0Nq7TvvHGU5n6Bzl/Hz0ZqcFBWa86Ss+9QhB+leudGj8+2o8zmHOGPWq6nSxBTNNFyAA2p+cgHScbNFcuo05ZPmnRHZXMSzqBEmTEANdggvDcHqOBmZc9NK0V/JpqqRUb5Ulcr7i6rRxngGGib0l9Kgg7B8NlZJkJVQq8HHdEcWXA7zirK8NqhjTuum7KqamvuBqlVfym/iZscy3KvW1+uxGljd2obN7C3PF5/Rqfr0eVY0vApDkvAyJ8FMCJTAGRIYeMVa5jEoejzKOaSHfr2dMTyAHdmBYzTZJLDo2MqbPz7+wEAqo8HQKkSW5eZLJY37JIncEDtMltQuqAVXyY7XA/vBX3EpyN43Kwj8vRpzzalp1EQOo/m2rhFfFoZaezs1luN/5ef+fDWF/die45tGnXR6BuMGgPUBd6i87ElTGUpoqYWU/8OzfIziETvqOnFLjTlJxMWB7QI3Rgq7IXPxWlF2XyO8jK71dcXzwDDId4yDWcufB3rjNZnWOx3N/64AJzKyLqKIaXFlXM3/ouTm4/jvf2YrD3Istc3bwW3Ss6w/iY28BuCQNXs1LsJY68gXCpQzv5xdnD/HIejXgFazb4tonZuHI5Y5korXsr4ubNqOLblU4fx534Mi5m1fjV6VUc7B1gwq/SvfAWNatJR3Msd4E/LAtgqKm+skUmgE45OopVWu9yyIiXDud+fLw7OnB+PosGvzmuqcSsc1wSiGklsDROYnAqU2MB63COowwl5NbwdFydTH8MsFhuz3bnTrLP06ePY2/vTbR82mN5FvUxwQv/nNiVuvMe6PyKyB5tgawu8q3GJfdKXfPSNXGM17+8h43j+ml3NYaz0zh/8ziqBIbru/cKGYCP4pxC86VK9Uf/f5AbWmDPp63LAAAAAElFTkSuQmCC"/>
          <p:cNvSpPr>
            <a:spLocks noChangeAspect="1" noChangeArrowheads="1"/>
          </p:cNvSpPr>
          <p:nvPr/>
        </p:nvSpPr>
        <p:spPr bwMode="auto">
          <a:xfrm>
            <a:off x="51752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dirty="0"/>
              <a:t>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3735977" y="3244334"/>
            <a:ext cx="24788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dirty="0"/>
              <a:t> </a:t>
            </a:r>
          </a:p>
        </p:txBody>
      </p:sp>
      <p:sp>
        <p:nvSpPr>
          <p:cNvPr id="14" name="AutoShape 12" descr="data:image/jpg;base64,/9j/4AAQSkZJRgABAQEAYABgAAD/2wBDAAUDBAQEAwUEBAQFBQUGBwwIBwcHBw8LCwkMEQ8SEhEPERETFhwXExQaFRERGCEYGh0dHx8fExciJCIeJBweHx7/2wBDAQUFBQcGBw4ICA4eFBEUHh4eHh4eHh4eHh4eHh4eHh4eHh4eHh4eHh4eHh4eHh4eHh4eHh4eHh4eHh4eHh4eHh7/wAARCAHdA1A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zuOS5cL5MgG4c57Vb043a3GyVuP1rmbW8+cAyFWB6V0mmSHzlZnHzDPNcUlYpO5q3Lyww7oIxK4PKk4qsnmX0CmdDBMD8pU8rV6BrWSN/tEqbSp5HUGsS1t7tb3MErSW5bnPpUwQOxqRyO8bfMPNQ7SRwTRaPb3G7KOJF+9wKkazjZDKiGNzwST1qlqVrJGyXNtnzc/OFParU0S4mgJkWXaTtBGRn0pomUscnvWdfagwkSLyRImBgg81ai2OnTY3oa3i0ZyTLi/vFXb61Ncwsq4Yd857VUsN6yOoUtgcD3q0ZGKbXATirRDKL7lYnsDSB8+uc1YliIXHJGetV9m2Q9a0IHoNxqZPl+XBB6g0jRqGEcbAnHJI71djtUWVN77hgbsDpWZaRBFFuO1iFY8+wq21vsVImbdzuLdhT1SA7nknVdp4HfHarVxsaCTY6nKgAipbLRhS4jkZSeM03O4jFLdApJtcqT7elRnhd2QKzZaKl5Hy1ZUi/KR+Va8u5kI7nrVKSHrgU0MzT1FPgXbONzbUJGD1wc0948N90/jT1Zlc42tx0qhMY9wv212mwzZOSOAa3bKZJrBYYpA2Dng8j2rn47HzmaZ7hIUBGWc/w9zUyGxtLkTNeF4ckoI1Idh268dafQR0JnW10/cYwwL4+YZBPasy41G580K8n7tzgqBxn0qdNUgutljeM8ELxo0bbt21uvJqW58MyvLFi4fy2bJJ5qNOo0ZiwtdTq8CvEo+YsRyB6fWpNSsUlQXPPmhgH9x2NdHc2bQ2wjgKOIlwABg//AF6pMqzsiyDYMBSAec+9Tc0OSkhkW4cyqyofuk1MoEMmOMFeo4z/APXq74gnWO6NntOwKDuI5rInuF2+QFkZuzYp7hc0re/jC7XLsWOEK46+hzVg4fk7hn+Fhgg+9ctchreVoZvTn2rYstQkktVjnBdoiNr9Tj3rmqUrao2p1LuzNeP5RgU9xuyDyD1FQJJFL8yMDU0ZzWBuKm5QR8zr7csP8asRFSo+nHaohwwbv2NSNJvK/u+n8ef85oEyzGWzT9vPPWiLkDHWpeoAxz3ouTYYKkx8ntSrGzdFJqyLZfJO7du7DtRcLFON13+XznG7ocYyO/TvU8bkA44qtLiN9pNTLIvGBmqAvozNgDGaS5hldP8AWEVW3SscxOVI9Kks7mWaNvN5dCQfzqWBlajH5S/7Zo02MLC77QDnrVjUVMsinhRn068UxF2nao7UgLDbHTayqwPUEZGK5vXPCljebpLUC2lP90fKa313Ae9SEZP3hVRk4u6E0meTano19p7n7RAwXs4HBqvaXV1ZTCa1uJYZVOQyMQc169JD5kbxMqurdQRmua1jwZb3Eby6e5ilz90j5TXTGsnuYyp22NTwb8XtSstkOvxm6iGAJkHzj6+tey+GfGGm63ZrLp13BMD1XdyPwr5S1zSNR0s7bqAj0Ycisuy1C80+6F1Z3MsE4IKtG5FaXT2IsfaUrGa4BjADddpNWGY5K7Qh9MV83+EvjFrFrNHHrkK3igcSxnDge/Y1674X+IXh3WovLtdSRZDjMMvB/CncR3Nqf3h6HAzVgTHceQDjjIrHiuVxujXIPoals5lMYRgQ3+0aTjcpSNZJiQFeJd3qKV3ZTuU8enpVOORR8rEZHvUxbPCjJqXEakOWTcjK+cdRUQxuAZjg+tOkE8eG2YGO9NkbzCuCAaixVxrsXB+UFRwGNGwbVCkvn0oCttaMr+NJErMwUBl29PekMfHGOdy09I/LG78hVpYi8YaT5Mdsdagl3Llj90cDNABLu8sNwMHpVeRo3PmKxDZoLMeGYZpTGFUFu9A7iR+Vsffk8de9QrIy8KOO2etPLqrFVGacqFk3KSzeg7UgImuUKtuA44xVdphGwZcBSKmljVV4+ZqLS087II+npSAdB9lmtnd22XII246Gke6CIOhem3Vu0IZSoAHJx3qOGKOTjAHo1MCuwaZmbaS3rSLE4XdkqDVxVMQxlcE4yDTJRhcPyueMUDIo8R/M2cj1oMyvwABj9aZdSbkO00kMLzKFwBgfeqQH+SrZU5INSwQxoMAdKSFSkZ3feqaJVKlm9KllDQzbM4A54NSRyMeDUKbs4QZ9qliUebiQ7CB3pWAcY8glsYqOMruxjIocM7d9vTNEUYUHqT2p2YXIWZhLwnHSpJldcAgFTSGEhw7Pg+lMa4jMh2ZOOtVyk3H/AC8bulKoVFz/ADqHzGI3EAA1DdXBiRm2nJ+7TsK5LLceXJluQewqjJcqz7njYnPGPSmtNPx8mWIzmoXkHXBJ7ihhcLqR5juwFTt7UyFV2n5t+OgqWDMm4LH06g1E6qr/ACnbipAe44yQACfyqRSMADJHeq0hbIKkMMdKsoh2hiMDFJlIAWyBt7dalRVjG6Ry1NfZ5YAbd64qISDGVbbj1qWhlw+XtyoCnrkjmoArN0OOetQrITzvLU7ezjHGBSGSLtUlWYt60kkyKcZwMVHuFRTEMcYoEJKzTcFzsHQCghUj20mcR7eh9ajT5slmBx2oEI7EkY4Wms/yFIwR7mnySDChsDHYUx5o+3UelICNY2U4P60vC54z6U15DkY+bPWpF+b5mGMdvWkMfBGWRm28evaopDl9inOOpzxUu7emzJ9xUQVVJOPwpCPnfSWt5DumULMoHPY+9btnMuT5Y3OB+Q9a47ddRhVVJCW6BhggelTWt5d28oItZlbP8IPNeo4XONM7SKRcAMpz13Z6/hV/TLu22FZH8vPQt8vNcxFqMl1FvjjCmPmTLYxVyPUI9iNNbsWJwoUZBNRKMmik1c7SLy5rPk8EYyDSSSQQ26hlOAMZIzXPabcHzXtxNNHtAIUDOa2beTcfLYj33YJrmlFxNU7mdJdxsZFijJIzyVxVVbqaWdZC2yMEBvTNbOq6YJlWRJmCgdF71jODaRsoB2E8hu3vW0JRMpRZfe98uU4GBjgilS882M4bf9e1ZgljkIiD5I6YpUYQusCE7mPfvXRFmLRtW14NoVhxVl0ik+aM/hWLK3kY8z5D/CCetOjv5BIH6e3atkzNouqPLlO7gZ5p/wDaHmLtBIOe9OW6juIgNvzdyKqzw+W3HPvVWQrtFhpHkjYKM4HB7Cj7RIjAfMOfwquZWWPYB161A7OZO9Tyjuy1cswn5OQVzTbc7nCLyT+VWZITLF5ySKvH7xcZ59qpJnICn6YqbIu7EmBDlScNmoZMjnmr8sOEVtpJNQzwsFU7cA5qbDTM+X7pNQrEzMFztdvucdT6VeaNeVJxVm2ESafNJKcSQsDD9TSZRgurP8oXnB4xxSNGl4VWFX3hSzBmGMAc4qVZJI7gycFiT+vtTp7bYp+dIpmHMW75sVQFJHihhSSaEXGFKxYYjj0Priuh8JavcfZltWnEZXBjVzncvcZrB+yy7NvlNj0xk/XFWtOjaC6Tjd8vA96TSYJ2O9UeZD525W3LkY71za3gW9l2xYRMs3scdK2tMkUW6xn5SBnaDXJ6k0y3cjQqHPOQB0FZqGpfMTX6rqePLPzKgYjHOaQafH9hjUxhZlY7jjnP+FU9IuDHqAeZcq3GK65IEubsOV8sMowMc0pvlHH3jgPEdm6olx5bAD5S2efyrM024ktLpd3zKeCPY16Zrem+faOFUbkzx2IxXAXGni3uYwyv5LgHOeVPcUoSU0VJODNgIrRh4+mMj3FR/bvIAM5LQZ2tIB/q/r7e9T6PBGtuI42ZsZGH647EU29hNvI08Qyv/LVP61zTgrnRGbaNKMDYrLIrDrkHORU8QV2I3A5561yjTSabdRqGI0+5P7th0if+59KurePn90jMfUVm4s0TR1FvFtUqOADVxEzkDBGK5ODWLiCVRMhAJ9a6XT7tLra6kLkc4OcVNrBoWlk8uMBFFNkuZMHMbsAQBtA7nFSbRtJI6CoWDeWcLkZ5pCY2QB42UfeP8qgC7GwFxj0q3EoJ8sLyetVJ7yxgujC91AHHBBlGc/SmmIe13HbtH5jjaWO76YqTTGG92BBD/rVGdVfU02jEZiOG7OTngVZsT5LiLsOBxRcdie7h/wBILdiOKj8tyVcKpXnHrmtCSNpEDZHp0qpwowz5GcHjpUhYSNQYyP4u+KbsdX545xg9cU1UIkZg2AXOPpVgqqsnyncw4yOfyp3CxEu7KY6kZwamZmUgiNmJYA7cfL7nJ6U5N3neUVbf6enfFTqo3BeDjtjt/jS5gsY2pwref6O6IQULEOMiuJ1fwdb3GGsVeEsM5PMZb2PbofyrvZo3e7Dfw4OPUn86eheWTkxQx7AUYYI5BB6HI/8Ar9ahVXHYp000eN6rouoaYoa7t2UA4DAHafxrKNx5b5ySNuAR1H419GCLy4kMyrJNckIizDzV3HoTj2xXGat4M0G6lSH7PJBPvKiRZAd+BknAHXg1vDFL7SMpUH0OR8O/EbxXoaRJBetLEv8AyzmG4Y9M9a9S8N/GzSbhEj1m3ktZD98gZT6g15l4q+HesaV/pFu63seSAq8OPqDXFX0V1Z7oriF4pO6MMNXVCop/CYSg09UfYel+JdF1GOObTb6O4UjO3dnP9a6GHWLZgFZxEccH/wCvXwvZ6jd2Dia1vpbVxk4ifkY9RXY+G/jD4ms5BBcJb6hApALFdrMPrkjNa2bI2PsGbU45YcBdwPQ5qGFvMXLcL2Oa8V0r4xeHGEdvfGTTpWHAl+7n6jiu/wBF8UabfQo0EyzREZ3RNnIpcgczR3KPGoHQLjk1LKI1AJcKx6EVzNnq0LNLFGVKD7oY81ZW9lMkajDJ9ahwLUjZ3boyhz9c1VuJH8rYx3IDnnrUTXCK+WYj2BpEuFm+6cjOMZqeUrmF3/vFfblTSSfebINSspMQ2qRzxTUinZj8napsMruxcbRzjsO9PXcsfAZG+tSiHyyGbaG9M02YHknhfWlYdx0B8wBX2qoPNRSXJWULDlQD+FNZgeFyBjqRxSbkjfBUn6d6QwvNzsGkYgEc1DGGI2x4KA8mp9x3jzEI9AKezIhJRBk9jQMYm+MdF8s9VPeopVXYz5IXsKlkUsd8nb0qDcJGKdM8YoAktrWNrcsxySelLHCiEbW2A0sUjwOA0eVIwPrTmzNIcLjvxUMZE3zHavHrirGxpCoUBSBgnFRFlWQYX61ZX5B5m/IPbFCQCpb+SpYncx64qB5IvMzLwRUsqzyNmNTsxyc1Qm+ZiGwSDVpE3LD3kbLtVeO1QSzSlcIABUTOgYDaKJZfl2qAOcUxXGT3G5RvOPWm5XyRsHy561Gyt1Y1FM3zFegx6UAXnMawD5t7H07VRfOPndm9qmjUYC9Peo3+XJ4NIZE7MUCqD9O9OSMom9l6U5W3YYbRTmk89vL4UdjUthYgeaWUsYVMfGGPrUCoXHPC+p7VO8igvDAyswOHPoag+4uHbJz0pXGSRxxpz5gI9Kc8isfmYkDoKhCzSN8nyJ71Hbx+SNjSGRzls9hSYIsm4OAqrjmmbQpO5c85pI23HPy+1EpJzjrUsY7lh93Ax2pV9zx3pYPmXG7HH50ki7V46jsaBjJ2wAqttBIA96YWkLccjp0pwbe3HLbe3anLjaGI70hERLbtvaoJ5CSVXj1NWJ5kUjOMseM1XP3+dp5wcUARi2L5MhY5561KYYom5ycgd6gaSZpSqPhB2xUm7zF5Y8daLASMUzhcUF+Au4A9KhXcpOF/GkClW+Z9zdeKVgJctjrjPXFKXRRypOKaqtjJGOfzpZ28qPeY8nsPWkB8tC8EygyTShgOGDEEfj3qyskJt98jSmVBkSLI2TXO7ZLd/wB029e6+lTW90zndG5U91r1DmsjpNFtb7UFnuoZopLdQRK0rgkDr93OTT7fzLa2f99GqSHcv3lyPYGsXT9UktpxIgKOOuOh+o71LqEh1JAyzP5ifdTIC49AO1OMmiXFHW2F7cSwRlty7DgSZ3Vs2Gp2rXKwzIVlZsBgPlJ/pXA6HcS2okW5jmAJ6b+DW2NUhjkjkjV1I6gkEUSsyVdHbG8W3BVrjBB4Dmo2ulngZHRG3dCOQawPtVjqUhnjkjiaMAtHK+3d7itizEctvCwk3qRxg8fnXLOCSuawlfQy721MU5lEZ3E8kU97mSC28xdrMB0K5NdUtrbXVsFkUEdAVNZOqaKZImityFYfd+bGfalTqapMqUdDlEuWkb5nPtk9K0UmxAG98E1SXTbyO48uW2kUA9QMj86u7PLAhmJjRjwSO1ekmu5xtMuW91gDaSa0Le68wYesOOJhOscUgmDYxirkSzRttZDkHFNtE2NVgB82aRsZztB4qrHKWTB4IpyTDd5ZqXIaRp2rb0EZyMeh4NTJb/NvdMc5FVNJk5ePaCD3NaRvrdVKPuIB5AHIqCySzjd3/wBX5mOmRRqKrCvlKqyMCdzDqCe1LNewLYmW3kzluATyMcdqxbjVHZSoJJJ5yKEmx3Emj68j6+lQSiAIFjLMAPmJ7monmlkByxwKhZyoI3HkU+ViuTeVHbxi6lXcxb91Ge/qT9KoSSM8jySnc7kkn3qRy5bcWJ9OaB5apuK7n7ccU+UCVceUg5ilxt543elS2dq7XKEqfl7Yo0+xnvrgPtGFxuJ7iuvsIQrMd+woPkVV+99aiTsNIz4LSVQ3LKTyM1Tu9MZjvUSGRZMjYcHp/Kuimt3mcMfk+tZWo3tvaiaaRWY7RtAOMsOBilzFHAXV1cLemOYnK5L7uMH3ret9akiuYp5spb7lIxk7jWV4mt7q5lLqCy9XGM5PY+/FTWFrdXEMVuluzqGHbgcdT7USs1qNXTPQLaZJ7RSSHY87m6kdjXJeKoUWNxHE0keTnbxtweuf1rq9MiVbYHYwQcAYxj2qGWxFxaT5IO5vlPYCuaEVB6G0m5I5XTXWGZYmOW9exHY/jVvUFAUlgdhPNWBYhptu1SMccelF5u+xkSLznBpTWtxxOc+zGYXGksxAYboWzwG7f596bot4wJtLpdlyhIfIxyP8g1Net5Woxyp13DFRasbe11o3EJUShvMdGGQe+PxBxWPkbeZeuUWZWU4waq6dcTWN1sDfKemfSr7pbzj90yxMw3Jj7rA8j+dZV8rIpZht2fez0pLsWzuLG5juIDv5VhhhShSjbQytHkbNxOQuAOfX/wCvXnNj4vjsP3KLLeEHgqccfU1pWnjyxlukW9t7uzjPAYFXUe5xyKl0pdieeJ1XiO5fTtGeVfleVxGG7gEnJ/IGuNMiFPvcY9a6/wAWCPVvChvLOdJ0QrJGYzkMo4PP0JrzYy8k5wacUO5uWOqyafKjKzNCHDPHng47j0NdpGzNFDMNjo6Bt68A8Agj/PevLDM5B2qWA7gV61oljG/hnTPPVlkSAfMWIwduMce1ElYC3aSGQCM8jnpVK/twbzkkKvI5xzVm2QxSYAOAeKlv48iJtp+YnLDkDjvWbApndhDxnJIPtWkkcrReajRltuAW4/XtVZIlZfoM/hWtYxpcIylucYCA4zSYysMN8pZDKPvkHIB/wpQvyHJ5x1HGev8A9apCm12DhQzNg+/400cA4B44I7j1H5VDKSKEK3HnBc7QSXDN2GO4/Cn2H2aCWSZh85cL8vPuQB1zgdz7U1pnDu0xUjIK/LkKOlMgnxObicxROeImxvwMDjjg9D+dZM06G5qt9atZm1gwzgcsqcqM9S3QdCKx4ltbH7TeX2wTxgkO3I4HAX26j8+tMtp2luWSFHePygWcqT8wI43E5HHb3Ncx8StRka4h0tZByAXYjPr3+lOEeaVhN2RT1PXptQeRlBih5IjVtoJzknJ+tY+oafb6gh+2EZJIGzjHQ5J6twMfjVfzvMkw5J2ZCAnAQeg9KrX2q2dqPLabzZFXJCDAX1ya74R5djnb5tzL1bwhZGB5ort4sfMQ4DICfSs7Q/DOo3dq9xZNG7RXDLhjjOFUjg/WnXmuXOozrCVP2fGRhcHPbPtXXeBdzQXtshSMtMZA3plQB9eg/Kt3UlFGfs0cJr1jqlvIDqVn5IHCtjg596r6XqGoaNOJrPULm3cdFil2/mDXqlhoM017PPq91JdKrYjifOwdCP51yXxL8Ox2UsOoWyJHayny5OwR+v5Efyq6dZSdmZzhY0tI+L+uWYRrspfnGHVvlP8A30K7rRPjVo8tqP7QSawkzjMke6Pn1IrwR9NEoDQSqp9JGAzViz0W+WZobiF9p645HXr+tbNIzPrPRfGNndQRS29zbzwSDho5lJB+ldTpd5F563Gd6OMYXqTXw7fQ3Wj3A8lmR4+UJH5VseH/AIreMdHiWGK9W6RfurOmSPoRg1PLcaPueC6im3bW2lf4W4P5VKbjMgSM5OO/SvlHQv2g9QMsP9saSZCnBaCTr+Br0rQvjP4Pv0V5rhrWXoUmbYQfx61k42L5j1iZj5v7xRvFCOsi48wbO/1rlofGGhah5f2G6ikLDJZJA3HpV1NQt2VZI2RkJ6KepqeUfMb6vD9nkhLHGOMVFHJDt2Elh/KqQvo8rGeM9BnvVsLAIi3zmQcgJ3pODGpEjSqMKuFX170ixiX7rZPqaS1/0iIPLG6ODypHapnHlg7ACMVLiUpDXQRqMnJ74ohj2q7qmWzUE+NgIkYnrhafb3yy5MAbcnBLjH5UrMGywQbqEbsLg8+tNSEqxx8h9TVV7tzIW3Rq38QJ60n26GdTEz4YgjPYU+UnmLUioH+ZlGOhPSo42Pm7WPGarzTRMBGcuwA6/wA6jBaRiyqxK0WC5o3Ny8cexMZPesp+G65JpZdzNli23HT3oCYAwuB3OadhiFV643N2pLZ/KgV7zaJQ3QDOaZfuUt3a3ZfOA+XPSrMCxuu6Vt7EDPPGaLANeRDI0jYCk8DGKqXDxytuVSPcGpdRDOqKhLAHniolHlxHgbuvWkwI/wB8864z5Sjp3JNOLKJNp6+lBEm3HC571G8ZWRfmzkdcUgHswZeEX6A9KZFHdsCGT5c8YqdUjgVWdg4OcrUNzMzAbWKgdgKTQEEghZ/LW6AZD86Dr+NMDQxOM/OfWnS+Sbj93DjKn526k+lJsjyrSgbcbQPU1DRomJ5rkny9gAOCTzxRCVAIEik89qQwmVsRKYVHJJqO4haJdyuSv94jk0WFcnDAEDHB6Ub+CFXAzg461Uabaqjy8DPLMeQPWhLiJf3SSgydcKM8etHKJssyXCRJ5e3ax6c8moN/yHcTzQ/lswkbl8YLe1Och8hQwUcfWiwrj9jKqncFB9+TTm3bN4bdzyO9Q5ZcLglvWn7RnO48DnNICKaNZMKxzznjtRHHGiD5jnPpmncDOevrUbSAcbsGkMcyxsCqggUxkTcFRlwAc0EjcBnIpoMYkOBikxj4lEiluQAOKcmHUEDZ/WoZ51jTe0wRRySTgCud1fxz4X0v/j91qzQnPCyZb9KFFvZCujqCwClUyAD3qCV97Ybk15hrPxp8L2+VtBc3p7eXHtH5mua1z41MbNW0q1QTMTuWYnKD144q1Qm+guZFHUvCluqmTT5rrzMZ8i4hyfpvTI/MCuOe3hknZA/lzoTuQjDD6iveJdPjdWDKBkcEHFcl4v8ABUOpjzVb7PcxLlZoxyMD24IrWFXX3iHHseZss0XJUsvr1pqNltyEg+hqzqkWuaC5XUrFpYieJk6MP5f1qtbX+n6ifLVGgn7Ad66ETYtxXR6Fs1chkVvukEd19ax5oXhbD/MOxFSRyFQCjEGgDY2+YuB/3z3rU0HXrnTpFgmXzbfuh+8Poa5+K6EmBJgN6ipGmwMn5wO/cUmrgesaJqdve2ztbyjKDlM/Mv1FH9o332kQJtwyHLlMhT2NeWW14scgljleNx91lPIrtvC2rtqayQztmSNRmRT94Z7+hrN00gbZ2Y2iEswUtt+Y8AH1NUL3S1vbdpJrjy4s5GFHA9jSwM6uQZsoRwD1FStnzy8luhjcAFjIRkfSiLaYmrmY2kXNtJjSZo2RsbmkAJXjqDVi/sdyRyeRJcXEaj5I2IB/CtGcQtYSeTIYlUfLsbBqyj/bIC8M5WPGM556VoptkOBzepq0TlWi8uQ/3Twaq24yd3Oe/rWxcWl15rI6h1KnZMcfIfWo7hpo4EXy0kYj5pGGAPxrRMm1humMftI2tzjoa0NSSGSJJsGOU/eA6NWRasjSiRG+aP723vUt/f5kVEDBVHIPqa0ijNsrOXAK54qEZGcGrIkSZSOhNRSIQetbJEpjOvTrSbWp33T9KeknUkZqWhkLLjjkipbKPzDhlXjoSKRhu53CtLw3ZmefLqzID+tSxo3NOtnWKBRgbsEqorVREiZvk+YkqOc1Jb2rBfuHJXAPpUnlspGQNw61zs1Q0LhDuXOfesGSwMl4FGGQMcjHAHuPTNb6bWUhsHJoeBIwzeWSWXAIHOKQzkr/AE97qaRZF3sv90dRWsmmW82ki0YbAVxlODj0q0kixXwiiG0nPJHb3q66xxSiN/lfbkCk2xpCW9ugtRGHJZEAJPt0rG+2QwMsUkwYNIVUkEZ4qZ7z/SGjchD/ADFYerXEakWToCD93eeh9QaXIVzG3JbhZXkUnGcAYrO1GBDA/mfKp6t6VPY3PmTrDFlwDhjnOatXK4OCRzzWUrouLOG1+PY8SJtAGOawtc8xtUty4JWVNpx39P5Guj8SxgXQk24UkACor9YW0yJyAZIydpxyB/kmsVKzN3G6M/w/Lmx+xsd0ls7RZ7/KeP0K1S8SyXGp6othaAmJP9ay9Gb/AAqfRZEgk1naoM26JkYnoWTGcf8AAR+VdX8OtKRboXLodsY5LD8cVaXvXFJ+6cff6DHpNihmP7+QZIH8I9Kz/wCzY5Y2cAEAcj/PWup+JN7BHfTXEjDyxliBXGaDr1nqJVYjJHMrFmjMpDMB0KjpiutS0ORx1LWm6xqPhW8MNqwnsZ/me2dsqG6EqexrcstO0rW7Z9RsbnyX3fvbfGPLJPAx1/mKryW0etWwt7aPc6fMWJ2n6c1gqt5o9y01pI0N5CzAbTwxJ+6exHFZSp8225pGdjvdB8KQyXSSXHleSpBYAlt+M49utdvEWz5QJZecBsYAPYcdq4TwZ4rttbUW4xaakB80JPD+pT1Ht1FdjFPdYO6Hce59q45xd7M6YtWNFYVlj8zjcMr09DWZ4j1jTdC09JtUn8iJn2ISpJY4PQDmr9rcEKd27Pp6V518aoxOdKJlYqpf92sgBBOOSPTFKEbuwN2R0OneMPDtxCJV1NIVbJ/fxtGP1FWLjx54XsLNmh1eO6kAO2K2+Zm49egH1NeLjR7yRyIbUyEDcQuDx9Kjv9JvrQ7ptNLw9A4i21u6CZmqh65pvxI0XU7b7Q9rfW0nIKGPeOvBDDjH5VFd/ELTYnSODTdQnc9iigH9c/pXm3hvzpNShtrVZC7ZJhkbC7QCSf0rsI9B1C4BnVrWFjx6nFZzoxizSM20Ran49umbfHoscQznDy+/Xgf1qnpnjbUZ9ZikmsrQwbv3mxTuUZ65yc469O1WbvwhJNKxur8SKOBtARcViaKbPTteudPlkjdCohSQ/wARYnOB9KSpweyK5pJn0BpmjzxaMdSszDMRcR7VVgwbqTkAZHTArx3xhK0nie4kZnbCllLDnBPFes+DfFuhJ4Qhi1DX7DT9UhjKbZJG4xhfmGTlSFDdPT3rynxtNZS+J5ZLGVJbcwIqyK25WYKoYgj1IJ+hFZ0qdndBKTZx1/K2GG4jcf0rGmw1z5bMFAjLDOPmPpz+Fb2oQbovMGfpjtWLq2mzecBLlBxggg/yrsp6mUnYbaWrpuk24QrtZVbJB3YB474x/kVt+FNSuLN5JJGyqA+Zt5LqP4gPp1qpBNJ9k8rzTGQnyELuKvjqPxqS0lihuEmYZcff4AVzjB47cE/nVOLkrC5kj0jTruRtk0bB43HKk/55p+oxx6hbvb3nlGBiA0RGQe9cr4a1J2uGs/JLK43DH3hgcn6VtXt1wsceTJxjjrn8RXO4uLNbqSuVW0vTEjZYNNtV2khW8heuOTz1/E07TrizS/eSK2hIYkKxUduCeB654oudRSCcW7ZmlkbbmNMhSeMD1+tV4rWexLwSQeUyszRqepU9c/jV6kNIseItNsNWsna8tlaZRlHHyn6cV5JNoDtezQ2sm4ISfm446jHqcEV6vfF0hzJuJ2levHSue1SxW38lXusFEika2+YmRgT6cjgYz71rTk4kSijh5NG1C2VXezkCscBgMjP4VEWMeGf5cjowrttcv0upYwqrEkSKgVG3KuBgYHbp71mS+TKNpiQjHOVyfzrTn7kcpz8F1NC/mQyyof8ApmSv8q6LQPH/AIo0QrHb6nIYxyIrjDr+tVJdLhdc+U6j1GaqTaGzJuhlOewYVXMieVnpNl8bNUXy3uNItZpk/iWRlU/8BrrtF+NtteRA6hYT2siHOYvnX/Gvn5tJ1OEhlt3kU8ApzzW1a6fewWv761mTu2U6UOwrH0jpvxS8Mzu27VxFvHIkBHNdXo3irTbqIfZdTgn3dAJQc/h1r5BYgDkY+tCSMrh43ZGHQqcEUuW4bH2lHqEL8LjcOTtNVln23cl1I527QqqvOPfFfIC61q0L7otSvEbpkTN/jW1o/wARfFWlZEWqPcAjG24AfH50uQLn1DJJDM/2pVyxGASORTbmN3lhEbkfMN+ODXzcnxl8VRH96LGUnrmHaT+RrS03456tG5+0aTHJGf7sxyPpkUuVjPo3awlyodsjrin5+UMm7PfsK8QsPjjaPt87TL8Ducqf61v23xc8KXMbedPdW5I5Voz/AEocWFz04s4/hDEdiagk1CFJo7dyfNZS21hjA+teep8XvCfmCP7bOQQBnyTgfjWgnxD8KP8AMusWzBum6TBH51Nh8x1srLtG2RWZvbinQyLGBE3zN7dK5qbxd4fa3Ev9rWeBypMynmq8HjjQGK41az3scZ85etKwcx2TzSK2WVQMVAkiuzZzurn5vFWi4USaxYg9eZ1qM+NvD+R/xOLBgBg7ZRxSsHMdHcSSYVYFBYthsnoKR3EBVdu9ieQa5aTx54ZSTadWsy/f97isPVfix4atZXNu73TqDkIpIP0PSjkY+Y9CkdnkBLAYJ4HQUx2yxUuufSvIrv4y2rKqpptxsz0LKKSy+LWmXD/6XDLbAHAG3dj34ocGHMesvPFGoDnr0FRSMrNG7TMFVsqB6154Pif4UVys1/cf7y27FaZP8VvCVq+I7+afC9FgJU/jxzS9mx8x6NPeIt0IIbgJK4yGfkY7j0zStG0eG3ecx6AHOa8nufjL4YKESWN3OemPKA/marD4zeHLVGaG01GRSeIAqqF/Emn7Ni5j167+YbmIB7rTYQigsFBJ4yBmvENX+OkMlu6WHh9jJjCmecED8BXI6h8YPGU+FguLa0jx92OEH9TTVOTFc+nixXk9M+lL5y7cDGPSvk8fFHxwqsv9tPhvWJeP0rLuvG/i25i8qbxBfshJOBJj+VP2DHzH17NqNtaRs088MajklnAwPxrA1T4g+E7JQZddslHtID/Kvke4vru4z9ou55c9d8hNVWI9KFh11YuY+otT+MPg22O2PUJbo9xbRFv1OKwL3446DGrGy0zUbhucbyFB96+fBHIxwqMT9Kt2em3k8giSHDHoHYD+dX7GC3C7PU9R+OmvSP8A6DpVlbJ/00ZpD/SuZ1P4qeN72Rm/tb7Op6JBGFArKh8K3h5nuIYvYfMau23hO135ubyVxjoqhaV6aHaRh6j4g1rUixv9WvbgN1DzNt/Ks+MPM4SKNpGPQKMmu3Xw7o6E7bdpB6ux5rUsrSCDCWsMcfHVVwfzodaK2QKDOJtfD+rT8/ZjGp/vsBWhF4SuNw86ZNp6+WM4/Ou3SGniOsXiJGipo9DlvElXKxlOPXNV5JXZs72zjvTYIWjQScOh9QePyp0MMrbpEQtgZ3NwBXLzIvlKmqQNcfOxUn+I5yMelcLrGg6VfCQSW6QS5OyeJQrKfw6/jXoxgjYEGTf3PHFV7qygBH7hZUHVT3q4VGhOK6nil/Fq2husd/H9otm+5cRgspHv6URrbz7ZLeeNif4d1e6Wc+mqAqWsCMFwQy4OPSuZ8R+CPDerTm4gifTbktuL22CM+uD3+hFdMa/8yMXHseXkyxN8ysB6E1btbqNmAnUsuMbhwy/41ueIfC2qaRE0jPHe2mcCde/u69UPv0rCSymdcwAgjqpP+eK2unsSakOm2khM32hpY9uQqgKPx71s6PKunW5jtNxDtuLCTBP86wtK0nULmVYYEHmlWZBuwHI5I+uKU/aoZzBNHJbTZ+664zU3V7XBp2Oylume3jnmkkcTcJH/ABJz14649a1LLW8uvlqJlRPm3D5iR2HauJi1KWRQku0SKNoAGAR/jVnS9Qt4mdVxEsjchVzz64NVyoi7O90vULe9kBVk3jrExwc/jWu8kMgIkUkoxwoPRvwri9EaR7pzMImI5iZk+Ye/FbI1ae3uGjls2dScmWMc+mcVLiNSG63q1t54ju7ORnT7pPTHtiqN1fQ6h5NrDGYU3ffZiSPStG4/023YXtvGvlt0Vt25f6H2ptnpdm8qSsXeKYfJEcDGPTvmtItJakSTZaiis7GzfccIi8lupNZzy6bPGGVXjcNggMDu960tat444mVoYzB5Q2uwy+7vXK20pt59zOGZMNt3da0p+9qRJWLk+YZtihdvZgealWdWXbxVZ7iW6lDXCbmJ49hV6N7ZrZ43SNHQ9h978a2TM2hq42k8U0847nNSWsPnNhG4qxNZrH8qtl16k9KGwSKLYzgtg+ldH4Xmt4XikmJC549CfSuYkjcNkirlm5tolZmBUuDs75HepkrlRep6KdStW53EEHoKinvrfJXzApJ/KuDbV5BzuPXpmqtzq88xy7ZOay9my+Y9T0gW/wAsspVlK/Ln+dM1LUo5Lzy1ARF+UHGCTXA6frk0kflZ2kcAir1tqEZuEM0hb1zUunrcrn0N/VJ4LWMTFQW+6SDyeayreS4vtS8ueURA/Luz2HvWVrMzCEyqzeSW7nkZPrTbW+iFioEmHc9O496OWwXGXsvkXfzHIY7UbGec96yfEBlISS5ZULHhQTlR2+n41tXM0RAVgiyKpYEAY59+ua5HW5tu6NAX3gbiT171SRLZt+Cb1hq7rvLJs+Uk9TnH512heN4zuOTzk15b4XLyatbQq23MisfwOa9OuPKijdmbPf61hWXvG1N6HP8Aiu2JiilPQd6zJ40ktIYyCAeFCnBPqSa2dbkU6dGoYt85BB7ZrHYMADuB2rtFcD1nY74q0EyO3t4Y3aKGBDJOw3MOpx0/Kuz3T6N4eLXE0auwJA78gc/kKyvAum/bNZ88j93DjBx1GRmqHxM1VJtSe3Vz5cIOcHAIHr+VdlOnpc5ak9TznxrNLrGoWmn28olnvZTlF/hGcDP6mtO/8HaasVvYjdG8afu7mPhw/XcfWovhZZnVNevvEUq/uo8x24I6E/4D+ddzeW4mlD7eQeR7VnUquLsi4QTVzzdb3XPDlx9nvLiVA5/dXMbHy5fqR0P1rROsveMn2h3ZvLKMw7jqD9feuwmsbecPa3Maz2zj5o3GQa5DxB4Tu9J3XGmJLfaeMl4sEy24/wBn+8taU60X8RnOk/snOataTWl2L61DBVcurx9u+RjoRxXpPw6+IUeoMul67II7nO2K5Y4WX2b0Pv0NcfZXTNYtMrCW1+7uBBMZ9CO3WsDUbaF3mmhUxusn7sY6nPatJ01NGcZOJ7l4z8UW3h2JYI1We9kXciZyFH95v6DvXkGpXF5rV491ezSyNKeCfT29BV2Oya6aE3kjyhVCEsck4GKWdI7W7OyQ4PUsPu49OayhBRNnK52fhO3jGnrHCm6VVB3NwcdOvYVtas1nbaf9nmImzy3PU+g/xriovFlrbWS21tC8tw/CRjJLn1bHQe35Vv6fo8l/A0utXW+RuRAD8gHbd/h09cmoldascVc5Oxt92szX9pJJACTHGUwQwz82Ce3GM9+a2Lq9FsFhuLuRS/Ykkip5NPi1LWks4714IIifMeHgGtkeFfDsboyO8hUYZnJYtUylF7stJrY4vxNq9rBZrbwSTTDdmZh14OAAO+TmsHQLSa7le5WAm/nlZEZh/qsjjGeATnr7V0Hj/RrPSYY9RtrpQQ6wvAEAB3Hjp7E1LYRw232O7+1IkkiqZokb7jA4VueQclf1q9FG6FrzWZo23gfW7iJ5C1vaOnBJIY46dSD6elcnd6ltZYraV5o1J2kqqc98Y7V7Atxptv4em1BJJhHLayFhJjJkcdh6kgf5zXnEeixizWe38qCOSNWDyqAz/Tqexp4ePtNyK0+Qqf2tpauki6P9olC48yZyRn/d/wDr1nTrqGsXzTfZg8r5wEUAY68Yrfs9Ktz88t07Iv3ti4x+dbKPplrCsTWynbg/P1PvxXZCgjllWbOeg8D+IGClrVIsgNknOM+vPBrXsPh3dlv9Mv4IIymS4wTn0x16VpSeKhGMRusffg4rJv8AxJNImRcHJ7CtfZWM/aM19A8KWulX1xNa3k14SuwNsHBIYED8x+VU9esblb9I7VoY4HjEkk0rYA5Ixj/gNS+HPEWnSaItiSUvzcKzqOso3jnPrjisf4qSX9nb6bavIwlUyRySlCejAoB2zhj1riqx986qb902tFGm6dIlyt5ZXGJCJpAVJGRxgDnP5/hVrWJra+ZJlBhCOJC5xuYemOwPviuN8NWdnp+lPrF9ELeOE7i3Uvx3GMk9PzqjqPilrqQwwR/Z7QdF6SSfX0qORtl81jTvr+O8vVdlMVjGdxLEAOFOc/SuYvNQk1XUpbpd6xysFiBPOwcAn3PJ/Gs7VtYn1AGxht3ly+ZRH/HjogPZfX1pBasvGo6gLfoPstkpkmb2Zvur+LfhWqp6E85evWt7EhZ5EeTJ2oh3MfTgdPxqtNPdLHuzDYq3I3jLkeuOn86tWMEkcKizjj0sZz5inzJ29y5GF/4Dio4LGGOczEGaRjlpJDuZj6k0Wig95kUcK3kKr5l/M2fmbeRu9hgYxV610uNQYpJtSgjyAMShxj3ANadmrTnAzmt/StJJxNMpCg9P71Q6hSgQeGreGW2n8kTM8D7WSVMEccFT3yP8ir8coWboSrda1WURuJl4Bwr8du1Y987RiSSSJoRuOMjHQnBH1HNRe5ZZk0+zmX/SLeFx1ACc1RutB0mU82vlnPG0kZq1FeQi1SSWTy+OhPzN+A5P4CpA11IcQxrDG/IdzlvwA/rijmYmkc9c+FtPBLfaJoh1wSDj86ybjwrJcErZXbuAcZZMKPx/wzXXGxycySNI4OfMlYBVx1OOgq6tw7qi2YWGIrnz5FyzH/ZT+RYj6GmptE8qPPz4F1KOAzTXFnCo7vJjI+pqFfDN6hzDbtcH+8oIB+mcZr0a3tF85Lhs3EyNxLMclR3x2HHoBV2aJS4kAAPp/Wn7cXsjyU6bfxfK9lOvsEJpk1tcwj99bzR8Z+ZCK9dKKr7g2B6USMHJBRXzxlxkUvb+Qey8zx7y2bkKTjrxSZ2k5x+NeurbQ7SPLjX22gCoLjT7GQnzLSFx23IM0/bLsHsn3PKsFgPSl2hV7Zxxz0r099G0vbuk0+HPYbcVH/ZWlBcHT7fr/dp+1QezZ5mcMcfepej8Yr0g6TpbvuFjbqeh+Sh7DTY1KpZ25J6/IKPaoPZnmssirnPNMRt2Nikn0A5r0NrGwX5hZW5BOBlB2qGKGGFy8MUcZ7lVAp+0F7M49NK1S4CtFY3DA9PkxTn8P6zgkWMnB9R/jXbxXbowVjlT71c8yNxlMDj0qfasv2R5Rf2OpRStC1jcbl6gITWe1rfbvLFpc7vTyzXq1zJ+/Gemfzo3uNxLDcein0p+3fYPZHln9j6xIBt064577aWTw/rakBtPmyfavTS2Yyy/KTUMgHJXqepqfbMPZo87XwzrbEf6KF/3pFH9au23hCTaGu75EPdY13Y/E110zDJXFV55iq8N0pOtIfs0c63hS0UH/TZz7hQKRPD1guNzTSnPVmx+grQur4np+lVklurgFbeFmOepGF/Olzy7jUURS6dpsCZWzjJH97n+dZF5IJJNqIiheAqrjNdRDo89xHm6m2Y/hjH9T/QVpWOl2tphreBFbu2Mt+Zpqdtwcexx2naZqMuWjtJAvq42/wA6unSdUzxb/iHFdnHGpPvUqxDtz7VLqi5DkIpdZh+Sa0lmx0O3J/MVPE19cMALOdPUuAB+tdX5A242j6VC0eDwvGeeKnmRVjLt7CTO+WU/QdKvQRKnCg1ZUJjG2pokYjKqcfSgRAy7TzQOTUpVcE8596jlG1cg7j9aVh3Ottbx4d8YUyAjnceKsNdPIBukULjGxTgVkxSeX3xu60/z15B4x3xms1EqUjSDYACjcPbniiRwVJB/KqaOY2B34PX5etBl8w5YHPc1aiZtiTxq2Swwfaq586P5kYtj35q0OcdT9aQruYY44qyRLW+GCrA8jBBHOPpWPqvhmwvZjLaulm7fwLH+73fhyPw/KtSWFCfmXLdjnkVGTLAMqd4/I01oIwLvRvEmgwpdFftFojBw8T7wvowxyv4itH+3NN16wNpqdtEH4G8KRgn+IMPu/wAq29O1doXADnYeHRulUda8K6fq4e70SZLW5PLQt/q2P/sv8qUrN+8UrrYwNR8E3YsjNplw06few+C36fzrB+yX0ZjFzaOuG+/6/X0rt7LX9b8NobfWNDlktYgF86NPlAHfI4rbhGheJrdpbOZBKeoXh1+opqtKPxbA4J7HF6deT2pO4tMrjnI/StWDWfMiC7lVdoGzOCp9BUeo+HJBIyRnzmHOVIzkdcD19q5zUYbiFpI7iMKuMqNvQ+ue1dEJwnszCcHHc2W1qGFyZYSZkIKt5mAfTNael+JoW08+cGEygknHGfbmuAnt5FtRK8nmblDbccqPeoYTIIUkZJNpOFIH3jW/ImZczPVTqdte2jMuC44dDywqH+zbO8g32iMJOAyvww965Cwe4tJdzYVTjcDN/Su0066V1ia1SNlcASfP90+tK3LsF7lK7tJrONWkxkdgf51QEiK3mEuobkA9a6YKt9eS2Mcs6tt3M7HkD2zVHVtNw6K0mflxnA3E+5q4y7ktEVhqCSmOGMeSw5L8kZ78VYudQXcysykDn5R196wGjuLSUxBxnJ+XOSMVE155zD5VXAwQtW4iOiuLq3+yjPltuOQg/hHv71Qmm83BU9Og9KpRzEdzjtUnmUoxaYNoeSaaen40uc0owBzz7VdhD7dmVgehq5jzJ1bIHYgH9aqPJwNoA4qIs+8Pvb86TQF/Ubxrt0iIxHFwRu6n1pmnItxcOjZK7fyrPDFW5brU+n3Zs7jzlXPBHWoaGOu5l5U9Rx+VZN83nMMj7owMCtXV4/8ASRKn+rkUN16etZjhWcc4HrTSGP0KGRdTiaNwrdjn/PNd9rlz9g04Wk4cXbrxu+6B65rk/D9vKdSjkijEiLIpYY7Zq1461F5b9448ts4UA8ZrnrG9JDPtQuDDHk5Rzvbsc9Ke0jPcmwt1LzMnGB90noSaq21v9k8PfapiTNMdsY9Sa1fA8Emq60txB5qKrAFkJ3Ng8Y9B/wDqripxvI6qkvdsdbpsf9g+HHkZmDuhBUnPT+vFeL+PbiW6AtbaTNxcg7yTyF9Py/nXq/xH1RI4hahiFjGXOeT61welaBLfaDeeJbqIBriQRQqR/wAss4J/MY/4CK6ZzVOJhThzyN3wZpQ0bw/aWBjCy+XvlbPVjya1ZYCpEi+vOKpeHLj7VpMRBZni/dOfTHr+FakO6MtG2SOSScnI9BXnTbu7ncloUJof3y3UcYLgYPPOPWr2n3lxJhs7T3C8fjTDGoO6FdrHll7H3FXIIFJSReARyam4zj/Fvge3vnfUNHkS0v35eJj+6m57/wB0+9cLJbyWl19hvbWSC5RgSrHn/Ag+te9rDEsaTNGoCHqe571h6pp2n61L5d5bLIinEbdGQeoPWt6WIcdHsZTpJ6o80vZGt4opEl+UgEqrdTWPqVyLi2JUhJF5HvWnqdhLBfzWNwmTA5RgByPQj+dZVxbfKPKVyV6gg4NdsLHNK9zqPANhY+QZF2ve8+axGWwTx+GP6128cFtCv73Yo968WW/utNkaExOkqgeXOrFHC+mR1FIuuXnmNNvnYnqzTFv51lOg5O9y4VVFWPZXvNNgUqiLHGOpCgZ96z73XbGN/tEIMxXgqnQc9TXk82rXU7p5xViD8u7kiuhTQbx3tma6CxzLmQgdGx+oqfq6W7K9qnsUdftRrVzrOoxzBWiuY2QDkYAxkfjV2OxW4VNUjmlib7HulCplMjhs+nIzUXh6NLbVb7Tb44EqEY/vZBBqnJqkmlrHYK254GZH3YCTxMScHnj+hqmnsgjJXuzpFtbi8nWytmcSCNFBBOHJHQnsCflH1qRZdO8q4t9Ykns5ETCeWu8njpg9OfSo7G9mhtrW6s70RsYCqMqgjaD8uOw5GCK5XxLdXl/IkEKwwTSP5bJG2CSeSxGePeuim0kc01eWpp2/ijTNJjIULPI4Ibex+XnoADyCPWqeqeNLS4jRUjmLL1Z3JJ6Vgf2bplmzRzLPI6n5mZCFz34XP61IJtDQjCR7vQRN/UUOprdIahoPn8SXDnFusjZ/hPT9Krzanq0/CxGMeu3FXoJ1mwlvlFPZY2AP6VaGn5RJZGOHOFAUsTT9tIPZxIvBN5qNn4v0u9nlykVwrAMwxntx0617jcRW+p+HXurp0ZrZnkzncw+c5Uj2AxXiKWphvhLM8UMMThlRjukcA55A4UfiKjvfEeuTwNaz6zN5LZVsIocr6FgMn86iSdQatHY6Lxjdq1lcWcWJsTZAjX06DA7E9/auCsJLq4mcqPMZhgsxxjn1xx0xW3pUN1fS5hYH+80hyMCpLeGFby8ityGVXUllGQTjnn6inflQ92VodNMnyyERR/8APOLgfj3P5mpzbrCwCqFA4GKu29vK0m1UdiewFXLmynhiDyRkcjBI71k6hpyFKCN1wrAn61N5Q6Z5PSrdwqny5gv3hzTXCllAj5xxis7lJGx4QtY13O/zEfKM11GMrycCsDQYWhs95zln47cVtoTtHepe5Q53YHoChGCtUdWh+2abJA3VfTr/AJxV3lh6U54diLNkMudrgenrRcRy8KqvKqFZvvHkk/Unk1rxH92GzxgY5qve2ghkZ4hlQdzDuAe9PhZHsySwXjr+NMViLUPNeVLd8FPvuu373Pyg/qfyrShjLopJA4zyap6kGXy2hwm8Y3Bd1WtOTzo/MG7cuQWYgmk2OyJ/uryTz2FPXc2OMLj8alWMR4O3cfenFst8o4/nWdx2GRQeYx7EDnvUUgVHVOc+qippZSqtJnYo9O9QrIkdt5jKBI4yTnpQBGxPOOPXNQs7buuRTJZhINxY49u9QyTqBgcAd81QyeWZ2OGb6c1C8h7tmqxnY/xVH5uWO4nApoCxJNxyT7VXM+D97kVC8hY/yFRj5sDFAidnyc5JA6D0pAcptwDnrSxoQOeKeiLjkkntRcdiLZuiy2M96fbtgZBx7USRjII59aECrxilcEQz4aTcT0PNMkfJz0z3NOugoBO2qjzfLuXt0BoAeXI+bJJ/u9qjWTrkjNReZI+PkO7HUdKBbsw+YnPegCrd3Cqdq5LVAtvc3A5/dL3LdfyrXit0jPyqBnv3qUR8+2KVx2Mm20qCM5bdKf8Ab6flWhHCqgKFAHtVjysDuPrTgnpg0nILDEXjHFTLGCDxmmqozxU8Y5xSuFhI4NpzwalVOeRUyx9wT0pjK27lm/AUwEZQCTTBAxGM1Mys3U5p8SsoxkGgRWeARkNnnvSmUlQoOPb1pJZG8wrxweT61GW/2h+VWkQ2Mlfy2PGVP6VB50Y4YNznaAKnZvkOV+hqD5fLO5TweDnpTsTc2vmz1/8ArU5Mj5m59z1pGwoLYJwM4ByacihlHDLkZGeDU3LHoxyN2CPc1PHIrDAwCPfBqo67R1B9hSq46McEd6ZNi6rKCMn6U52X1+lVNzbQP5U8Bgp5IxVCJR9/t7HNSFI2IbduPtVORn6KRj1NPtpvLB8xWx/s9RQIS6hR5dzoQx6EcEVFHPcWcwkhdjjHPf6H1q2ZEdh82V7HFSJDbsFZ5cN6YougsbOha1DexGKXaJMfNGecj1HtWVq3hKS3vP7Y8KTR2V0TloG/1Ug9s/d+nSqlzDGs3nRM28crIOCDW7oes+ZItrdlUnP3SOBIPb0PtWbVti12Zy8HjCOxkksfFGizWM7NueWMbCWHRwcVsXNrZ61aG8tWhv4zx5kJxKmf7w/qPxFdLqdjb6jAFmhhmx/z0UMP1rgNe8NnTrk3/h6cWNyAWktPMKo2Ou09vp0qYqN9NGNp9TP1fw+qsy+W+0jg7SD9Qay7mEW8EcdyqPAh+RtoBDfWum07xRY3Xl6X4ohuNOuIvmWbBwD7j0/Crd3pVjcziOxvobgToXiKKHjkA4IYDofcV0RrSj8Wxk6SlsefXDRNPuAZGPJB6E/WiC/mgk3LNIn+6eK0dd0WS1nY3UM1umfm2fNGw9jXPzwBCTbyGSPJ4PUCu6nOM1dHNKLizsdH8QW9vMr3Nxcxs5wzwuQQMdcc55rZtNd0WQsZjeTy55maRt2M8Y5ArzWBN5I3Kpx3PWrkDTKxXj8KrkTJuelrDYao0jae7R3EYyFk53fUmuXuoJLecxzWpikDE8nORVLTb28sZVmt5nil9eoP1rqm8Qafd24jv7FWlZdryLxgeoPWk7xfkFkzCRk8zbncSO3QH0qRDuJH86sDT1lgb7G9vLzkosmXxng5qtLG1tEJJoyCxKhT1rRTTIcWiYfKuf8AIp4b61Tt2aVljXgMepyRmrcsc0DFZAc1QrEhP601xgZpqsp+tKzUgGEZanyQlIkkbo2ccHimlu/8qsxXY8to5YhKuDjnBU46ihjFVRLpTY/1qPg8/wAPqKqW1m803lg4I46VtWclrGkOLdWllALDG4Adua1JbW1XUV8hIwUjy/l/3j61zzqpGkYNleC3/sqzARkE8n3SOvvXN29vJqmt+Su5kRsuR61reJ7v7GRDEwa5lXj/AGc0tqieG/D73Ujg3U64QEchj3rgnUbO6nBJFDxfeLNepYWfEcAEa+7kc/kM16L4F04aP4anvZlKSFdqduT3FeeeGNNl1DWYdyFtg3ueuWNejeNLr7D4dhtY9gZR90dckE8/571pRaSIrK7PL/Gct1qWqrbwb5JLhhGgUH7xPfHbGT+Fdrd3VnZ6VdaLZ2szmyjWFWCgj7uAW59dxJ/SuU+HsTXHimS8N00Ulou1flDCRjy4AIOSF4BHdq6jVdWtZNBvmijuS000jNKY9iqTwM4J5xjg96yxEuaVjahC0bmF8N5nmiv4GX7jRuDyAdwOf/QR+ddUFBQnoOtcD4ZuDZyfbIicyO67eMMBjr3H1rttPvoLuHdDkFPvI3Uf41zVF7xtHYmETKwwpI9QeRUizGFm2MuD1/KkLfKZC2Qex7VmTuwmLe/P0qCjRmuZJgVZiQT2NMt/lmXnGTUNswZh6U52UzjbnCn9aYjA+IOnLFqdprCqwR2SG5YDoc/K39PyrFv441JQnavbA616ZeWSan4furWQAtLCdqn++BlT+YFeZ+ZNfWCXEEKmQDy5Vz90jrXXSldHPOOon2W1ukDyR2hkUAATQiQD+XbH5CoVtG8tovs1nKmPuJDtLYHHOarlbi1Usy7mc9PShbiZATtYN1GPWtLvuZmY2nQfaDMtq3lEcA4z7V0Om3beR5MmWYdGI6imxyS3tpGkaMlzBlSuPvr1DD1wOD6Y96y7i8Fo/wDpVwkW7kbiBn/P0obuOyRW8Us9rrVvqEYwcAtjoecN+mKyPEEKX2qxtayqWcZZSOB0Jx+v51c1XUtLu4l3aioZDkBY2YH9KxEeNpmW0Z555DtTauAB/jWiRDZoxLqN5ZvJp4iS2gkMauTtJIHJB7c9qZp2jrbuLiZjPc4OTu4Gf1P411Gl24s9Phs1xiNeee/erhmUIQyqwI545qHNlcphRW85VPPZXUZxuG4rn+VSSqsSKPs9uQD/ABRk/wBauNaSw5ntz5kPXj+tQXeJRg4Vh6LjNRzMrlRCmoTsoTyrQKf+mPP86mae7aRm84Ix67I1B/A4yKz1VhJ68cVetlJG18BsZp8zFYYtnHLIrPy394/Mf1qrqPheWa6JtVjYMN3zsV5/CtaJXR8lce+KvwyyNgc4zmkqjQ+RMxbDwvqLxLb3F7HBbr/yzthySevJ5rbtNA0+zjWNYztHYnr7n3qzHHLIcsxUCrQhbaO/1qJVJMuMEgthbRLiKAAe3+NTyQRXMbxsgKdMHtUflNtUJ26gVai3qp+XGai5TRyuoaZNbybUBeHPGBnFS6Tpkk8/KkKOpxW68gMjLsK+/Y1dtHUxDacA+tWmSytLAETaq7VXGKSNmwo5wKvtHuXGRzULw4Q7e1O4iBm7djU8IMyeWuMEY56VRf5Su45we1Otpz55VemTRcdh1ypUjeMFOHBHUZqpFao966TD9yB5mwdCfTHpxWlc/NMGmbduwpI6Hjisy5kkt7lGJBA+XI4wO1AmXZVjMDxqpyvzL9DSWMioSo+6R096crjcsjNnPynj8qqyDyrzB6dqGgRpOzHG4n3FGcIOeagMhxmomk5PzH8agdg1KZigjXOCfWqE0m2NZJJDsztPtUt5Kvm4zk4qJUEjqCvGB1qlogEe4jWInkbWx04P41UluNwyVOScKtWL6MtKiwqDt5APqeM1UjtXUszZ356k/wAqq4WAkr1BBIz9KRAZHO2rK2gVTucsTyKfsXaEibnHIpXCxWSEscnkDt3qeOJUBbaVNTW0LLlmPT1qO5nVpduOMdu1FxiEKAc8mm5x0xUqYKHI5qrNKo6c1IEh5OO1NlZUB5qAPI+do2+9NMQJy5LGnYLjLhzINqfmKhEK98n61aEeGyn5UeU23LPg56EUWERxx45wMVIE9FNOx5ahjgfWprVfOQjbluucUNAiEId21VBPcml+y7lIaVxx/AccVP5b8iMrkccjP8qZP5yssZaJGbjcCWP5YFTYq5BJAsKtMskrkY4Zi386maMsCGVdvb5RxUkUO1h50jOVHQ/dz64/xqQHJ+Y5qdRlVF2rgYwOnHNSx8nmnleCV5GeOKhZ2VthwM9PekBoIuVFKRheB81R28yuuAACKeSc1QmNUDyx1DDGaeU2oW3ZPbFN6L1HXqTTXmjVQo5+lMkjKIWztJ9abOsSjAYVIGlb7q7B69actvklmyx96pMhozSMkhQcdqaYW71spbZACoABUn2QMMOMVVyWiM+1KzOQAOazrC+jubeOeMkpIoZe3Bq2H4znPNZtGtx25s87eRg05XHT9KTzmx8/T3xk035fvE496adhWuSbz/CKsI4ZfmU4NU1cHJVWb0qeNJtvyx4+rUOQ+UtxvED84Ur0w3/1qlkW1zuWNB7liapeXOMkMMfSkEUxPOCewpcw+QmEKHPzAY6U1Y5WJ2BhTdt5j7pGDwQ1KtxcI25txJGM4zVc5LgOEcyg8E0giklB8yNQVYbSp54A59uadbXESblZsseeT39MVaW4hUKu8jPOD0p8wuRmr4e1R3/0S6b97/C3Z/8A69aOoWcc7R3SKC8eVIxksp6iueeSBshkG4EFWHVffNbWj6iJwbeRl88DJ4++PUf1rN2KVylqFhY3kRW/s4biMc4kUfKfr2/OuIj0HWNLd9U0Jh5CSF1t5JN6kg8FefT3rqfHNnrUMEl/ojCWFlC3NuVG7j+Jfw6itTSnin0mG4t9pikjDL6cjoa1g+VGUldnLaf400i/hez1i3fTpicMdoaHPuOq1nar4OM6tf6XcWRgxlZIZd0THPr/AAn2PFbmr6Tpt5PLbaitvLJtJDoux8kdAa56DT9Y8M3k1zopea3VMzWzvu3qTyB6n/IrWMUtYaMi7fxHM6xbT27eXf2b29wB8rKoww/D+dJF8kIcFiccn3r0uHVPCniuyFvcTRWN5u2tbXfy/N/st1H+eKxNb8JXWlzedYxl9vSCbkMPUHow/X2rWGI/mIlR6xOVDy/fBOCOh6CpIGdnAX5h3rQD2t0sp+yCF8/PFuxtYDt7VQjh8iRv9YuenTj9a6lK+pztGxpcUskuVUoQCRg4BPpXXapocOqW9vJHeW8V4qhTHuOCD71w9tfz2u+EEZA+6Rniui0bVoJkVpnCNGQACp5pSj1Q15mpYaDJpW6aSMTTKCwIPyqB356ms+fTrid/PkHkIw3h5OA1akEk9wWWO9IU54bnA9KXTX8uWZprwXCnh42AIPp34qedoOVFK28OXV7A8kELq4AKqRwR65rN1HT7qxIS4TaSePeujv8AWRbWyIJCoA4UVyl5fSXDbmkJ+bIGc0o1W2N07CRxtJ0wMetWbFDEGkO3DfKQxwDx6VWhbeAFJMg5OelMEcx3NtODzzxVOoiVBluW4WRxJCzNLwgOOWPTpWu9wNFsM3DLJdON23Oefesa1j8iA3sreUwIEXH3Se+O59BT7S0mvIZb6UssEJ+Z3bO3Pqe7e3QVw1p30R2UoW1ZY0XTXuZ31fUWfaGycjO7npUPipmn1BLm7+URMNtuvbjIX69M1q/ameJWWBYbIFWjQnnjqST6muM1vxLZpesif6Q0LA7lRmy468jNYRg5M35kj1nwBo8Vlpkmr6p8skhDIhOCx9AK5P4qay+523fMvKpjt2H9Kbo3xJ0vVLhYdclfSZXPySSxutuOnAyPl7+oql48a2vfElrBBJHPFHGZmlhkDI/OEJI9wT+FdEfdMbOTMvw02oQxx6Xau4lkcSSYHPmA7mbjHHUY6YrX1S6eSzPnRxxPK5mYoACfXPA/DGPpTNPsFZvtTiZjDHkPE65z24z2qnqTyXd6I2YsVyZWHcf/AF81g3d3OtRaVh2n28saRBA+ChkIHYE/N+hFb0do8Oye3kDI4xkdj/gayzcbbAxq0qvK2wyLjCrnlT9a66CHfaRNDIsqMqqCFxgH2rCTNNim1xKQsUjKjAjGBw3t9ar6le2djEJLu7jTH3wetXbi2WQbACfWuc1PRIftL3TRFpOmXJbGPTPT8KcYpkSYi+Ko23Pa2N/cL0XZGFU/i2BU9t4mZAJP7DlEv+1cIefzqltU4ZiM460jBDjHNXyx7Gd2dNZeOJordRJo2P8AdlUn9eK5PV7xkvjd6PpUtqsoxNEroyk/3guetSMwU4NNaVV+WqjZbIl6lJv7RkTEPlyucbl2Fdv1JAAqCbSfEtyCq39tbp32sxP8hWotztbKAnHrUhuEZAdw4561rzeRHIQeGI4PDsVxHq9yl6szbkkbJMbAcgFvX+lZmu+L7Ce1jtreyW2njYl5IjuVgc8gEcE4FWtbt49TtTbSq4jJDA55BHcfrWVZ6FptrktAbg/9NTkD6Ypxa6isylosOm6tBJcy2YMwk2ysxI3HGc8HH/6q1baxsrV/MtbVI2xgkckD8amMdukf+jwpAM5KKMA+9ReZtOc0OTGolsRkgN5kQU4/i6ilkjRVP7+IkDoDVUPx2/KmM3y+2f1qRli2uWs5Q/3oicsvpWjcpa3w8yNVRgchlFYu7cu386W1mezmznMZPJ64pDHXluVlZmXDdsCoT8rriunjiS+tgylX43blrLu7MhzlSoxwexpNhYW3PmFd2MVowQqqgjH4VnWsbQuC4OPStWJvl2qpJ9BWUmaJEowvepwrPhRjIHamR27NjcVB/uA5Y1djh2R7vlgDdTnJNSMaiRxDc8gNKS8mEjUqD36cUzzEX/Vws4Hc9KS4mmCBmUKueiZBxiqJbInDI6pLGUdslSDkN61HC3ludmd3oandlu1EYJJyCpAA2N2qqJA464lX7yj+f0rVE3NSNi0QbuRnHpTuN23sapQ3LZxn5m5ORUiNJ3ByfSgBL1flzgYHoKoRfJISKuSXGW8tuv61RlykppDRqqoazZi2TjgdwfWsy+je4hM3TjYcjv2rRspk2YIO7ofpVSSRfNkiYkq4/WmiWULW4/cbSpJBIzU1yyywRSDII6+9Z+As8mMgE1LBKTmJmA9M1QItGfKA1E8xGMYquG2sVJ4B4pA24cVFjQlJLOGOMVaUbQH9KpK/QEgGpo2ZgQW4zwKGCLMSBmDuuTg1HfMse0KpFSo6qPf68Uy4O6M5HcdqkZX/AItxz0pYVCjfkBT39aczDdzUUkkfO9sD2poQXFxlggbHoKhklU8AAnHNMdo2c+X8zdjR+7iGZHUE9BmmSDmWRdm4hfTtURiMaFmbOPWrXBG5Rx60iQgjdI3mHsDxTsBDGUZflVjn2pHgnyfLwg9OtW5MxRl9vA9KLe4ieDzCyhfUnFAira285k+Zt38qluYZI9u9lUE96v2rKyKRgg9/Wk1S2E0BXIU4xkjpQBReMqu7bk9ge5qWFWyq7SrYycdqdZx7o927OO2T0qZz+6ZMZP0oELApUN5bLuByarX1irSJOxbzFJ28+vtUgWKHbIoRGPp602WTEhLsdwwp9BnpmkMZH8xwDwvDH1NShMD2pFyzgnGT8oA4ApWAJw3BHTJqSkMZdrnHQdqoXm4Sg54rRct91QfrilSz8wB35PfIxilYdynbPlcgYNWhJKQNqgfUZq5HZKoG7gfTqaHjAwsY+Y9KtRMpTKYiYjLEk1YhtVOAAM+5qwLYrtZ2HvjkVNBGzShFwGxwMZzVcpLkMS2KrubAHSpQu3JVeD0JFXUtFRTucTHk5U8Uq2x8n+JsHgjtRYnmKjW8ilW2/IOW9qfFApP8TMT0FaMdvkYYcDgn+uactuyt1dmPRi1NITZ59ZR7tOtJI+MxKTjp0qyjjO0hvrWd4Xd5dFgSRWG0ELnjIHStxLMuu7aflHQd6iS1NlZEQlLDC/KR1YjipY9inLMZG9zn9KvW+nJwZDnjOBU/2W0iA3OQfQVNh86MyVrwqBbwrGT/ABMen4VKr3nlhXuUXPoma0S1si/upI9vTcT0qlc+SpQMwO707U/Z3F7QgLTglf7QI9B5Y4pyvdA7Y77J7kxClWWPzUBkYJydxHQ+9TxHdgpcxndnPyin7IPbFSN72GIol5bPls4MWP5GpluLhQC0MZJxuIP+NSyMsIUP5M27jG0cf4VFtaVXDLGijhSCfyo9kwVVEE2obYy1xZSMd2PkGQAenJp+zKeZCzPz0VtwFVo5GW6aBi8bDpkZBHsaW5sprWX7RHC434AMRIHTutHI0UpplkSMo2vx0qTzGikWRZCrq2UcdjWa800Z/fKz8YDgc+/HepXbALoQ6cZVaXKO6O00bxHaPIIdQ/0ebIXcR+6kJ9+30OPbNFvpM2lanPJYukmmzN5ot+d0RPJK9ipPOK47dHJExIUrjDDHb0xXU/D7bDb3UZAERPyAH5cn0H4UNWQtzQkVfvoM993Wqk+7naBkjrjNacttkbrcjBPIzwazwchmIxjIIPUGo5mJpGLq+gaXq53XtsGl7yp8r/mOtVLW51DwrmC5M+qeHWPzq/zyWx9c9cV1ClR+7wc9RxUcq8FscdOnWmpPqS4plC70DQfEtoL7R7yOc7cjawEiex/+v+dcDfaTfWM8sVyrOicA7zGRnpnqP6fyrr7rwvps07XVq02nXDfxW77Rn1I/wqhb3t9p+pR6f4hYbCp8qY/MsiEkZPtx3renUcfh2IlTT3Mi08P315EHjIZd3zZk5BHatCHQrq3mHRu556V0MumyWYWWykZ7cnKqDlR/un09qZJNcyBD911PBAwQPQ+tdCxKZi6LRWs/9Fj/AHuST2FZj3Ea3MksMhjDEZXHBPqKt6jbXE7EeYycdhzWS+leU5bz+epOc5o51IXI0O1K8W5/dwtuZM9xiqtgsW3e5be3UdqtQ2TLKGjAduxRcmr0dmWkVJZUgb7wTbl2PqFHNS2ktykm+hRaNnnWOMNIT0WNcfma12tRbuscqrPcEApGhzgY649vU1ZtLUwRKFiW0BP3nG6Z/oOi/jn6VILXhoYVMSMfnOSXkP8AtMa551OhtGnbco/Z/NuvMllULGP3kmfljXphPVvfrV8W8k1uhZWs9PgGUjlbP/AiPXFWL9tH0OyGo6q0cQjX5Mn9AK4DXPEV34iP2iVZLXSA21IlO15/x7DH50ltctauyNG91F/EVy1hYbo9MhfZNMowZiOqj29aq+IYo41isLVZAETay7eBnkZ7/jVbSrmJmAg8u1S3QqsRwUZMHj1zzSatcRKscEeDIOXl3nBPHQdB9OT71Dk+bQ3jTUUZlyoe2aF1DyMy4DnCkdxz1zxTrPVdNtrI/YbAxXUmC6rwCRnr/wDWqo940fDksSTgHBz9Pyo0GythPJe3eNsbkmNhyScnGM9OOvvW8VdamU3y6o6KLxJFbKsN0sayMMZU7s88fzrUhi8i1WUqRLK+6QHkqT0WuX0bS7W91aCO3dX3Hc+45Kgc4x257+4rub/cGUbQ4jY528HJrGslF2RpRbkrsoXQLN5RHG0njufXP4V33hrbLpURwOI9o579cVzgtFvMTCFoYYx+8J5woAIHH8WM8V2Fj5bWzQ2cfkRnhQwz6dh3rDmNZCC2Xc/ynrxnmqepafuiKnI3Hg1tyRbrdAwAZzg44/IVCkfmxK2DjHy5/OmmQzz/AFLS2XO3INY8rGEFZPlPYV6NqFoJImIXnPQiuZ1DTFmjIeMg/wAq0UiJI5WS5yeOeKb5zdutSX9jJZsdwZlzwQKqNL2rQzJ/M7yPz6CpYpIUTfuKnt71QeQdMZpm8KeMUwNBrnzDkk5PrUTNx/8AWqiZsGnrPk4zmmBM6uemMduagumZpWbgHHOOn4U8tUUnJ96QhYpAwHNOfbtZ3xgDJycCqSl2LCFgAD1IzUhgyQzks2c/N/h0pgWUKsoKHKkZBFSoodeearw8Aj0q1EcUAPsZ5bOYFHIHtXQQS/aIyWVSOwIrnHPJrY0lgqAseOlJoZeureMxI6J9xhkDuKnkVVjHlrjHSmSEx278Me+AcZFOSTzUV2wF4wAc1HKFxbm/dZfs9tbIo45J6+9Nkuo7e4ZZJCZjhtrI/Q/3cKewqFySHVYw0mP3ee3tTVkmklUsoDjIJA/I/wD66fKLmL4nMq7gm3nvxz/kUkgV2G7GCDnNRDfzuxx2zSDlsnJ+lSOxKiw7CFyp9Quf17VDPaRvGrhisi9GHWrMEO5dwBHr71LFGFI3q2DwSegp3CxlKJElVLjKEn5XXoamWZkfy5lyOmfWrF9DG0Mql9xOdpx0NY4kZxgtgr1B9adwsa8ZwQf3ZHQELg1WvR8xIwPQ4plrPkc/SlunDLxQVYhs5Pnxu5pLwzNcfL26Z9aplvLlznGTV4yZ+Yt2qhNGdfHcfMjOA3r61Wikb5ZCOfQVblVZDLbt1I3LWeriP5TkH3piLsmPvZ+8KiB5wGI9aWPbLatydy1VMdzKNqLt/wBo9qQ7lgN8/DZpwlIfAOSKjtrIpzI5ck9hxWhFCqrwKAuQiW6boQAO1E1xd7fljz9KsEAcLkn6U7JUcqDQO5lPPdMMeU+f900kVvdS/NJ8g9+tawJI5ABqRYywBPI+lBJnpCsS/KRnuTU8Vq0w8zAOOmRVzy0VTtjXPqRSNvZQN4UU7gQeWOFPbvTlXnHFSxvCiOJB19DxVZpJjKq26pJH65oAneJfLLM3GOc1VWKymAEFqkiDq+3j8M1adpHheNoQpPAwwIpLmQRQBY8ZyFAFSBAga0iAtwrIGyynk47/AErSjmSWEYbKkfnVSKPEhyQz9wOM06HfBI+xgUwAobGFPekxoYzBLh4VbAZQeOoPSneVwCC2frTN0aTO+d8j8/KKUC5lbESKhPd2/pTSYmxZV2p8zAD/AGhVZ5rZCflbJ9ximaivkx/vPPuZM42qwjT39/1qiiwzIfPtIIM9CZWYj9TT5SeY0YZDMMBgPYVdggGBkowzzgZOaqWYjEMSpEkkLA4ZF7jrVy3RRKVRd2T8gRufwHeiwcxO9sIz8oDkjIxUi5wMAL7AcipbGQySFORn1HXB6e3FXp9PkLeZEhQbTuDnnmqUTNyMWeOQyDckmzr1xjilt7UNC0kTt1JIY81pLArmS3IDsq8EnqPpU0USs4USIjHoSff6dK0UTNyZTt4pHkEZV8gcrk9xWrb2axZZgTz0POKnFkYWWRAxl2kLuzjp/KrccZ8sbWB46fh/+uiwFGOCQudkTbRwST/Kr0SSRo0SgfOPY8D61ZtIdynlhsI4z2qyIlZ/lXPoe3SkFzNSFUfAU7c8jORke9S+REfmSPjPJ96vyQLJHhwAR8xJ9aQINu3AAI5GPypCueVR3q24fFsojVsdeTn2obVolmkKu21uOvIIHp2rnpp/MBeKZEAB+8csp9cn61U0q2utUkf+z1M8atteYvtjB7jOOfwBquSKL5mzoTrCM+2KQhAeABu596J7+Aqj3EyqBxh+CRUZ0COOILe3jSDskKiNPxPJP6Vk3FrZi4FtbWyAA/OzfMxH1OTUc0R2Zr2euaBvPm6jGrnjyo1L8/hmrA1PSpkP2Y6hLjuLZuPxIqnpti0YwqgjucAAVuWdg7kbVJHoOBUSqpGipaHOG+uTdMy2Nzs7bkBJFW7VZwFkuEuIgeQPKP8ATNdLFoE8rbhsUY+7/Wr40Cdox5koz2yOlT9ZQewOJ1S7gjWG4h+04LZLyROqfTletLaa0jyhd0LtgYVJVbd+tdfdeH7plIDCTnI4NZl34fnZNt1brIgOCxUPn8DVRxEQdDsVJrxNgm8iQEcgg9CORyOnNaOnX/nwv5pdGQA+W2CW9xisZtE+yyl7MS2rnvC7KD/wHp+lZl1deIrSYMLr7QikgCRQOD67cZ/EVqpxmZuDid0kmn3DMGSNi+OwwB/nBrkPEV42i3JV9Pe3Y7j5iy7o3Xd1Xrk4xkcY+nNU4tbnkO64KoVG0FRuA57nqPyrUs9Sj1CNrPU4xJCT7EAf3gw6H8e9HIhKTRn2GqQXql7N1LDO5DwcfStK3nmhlFxau0Uyj74PH0I6EexqCfwhpaySX1pqMlo6HdhlDE+nPFRKjrIBHdIZAvzoBjP+0KmUexpGfc77wz4hF6q2d7tiu+ilfuyY9Pf2/LNa99ArfvFUZ/nXmKlgoDblZuQc8g+o9DXa+FdYlvoDa3fNzEu4ELgSL6/X1/8Ar1i4Gly3MCvAbB9SKajdQefap5oy0mRjmmpH87ZOOPSpsBAkZ3nfjnsah1/SG1eyVdypPHhrdwP9WR/T1HetOOFCpI6k9cVbt1Cw+Ycc5Az6d6a0FY4DT9ei0a4+x6hH9inJwfLG+2m/2gB0/D8RW201rfL5sV7bxn1Vx+u7FLr2n2d/JsvLdJ1Oeo5+ufWuN1HQ76wkeXTJFubdSMxy4DA9hu7/AM6rlT6i5mjtkimICtJbSt2wP8DiqV3atHLulurOAHoGX5v1OK8/vNW1K1cebb3Fm/dXiyD+dW4vEGlPbGS7uNQWfbgBMEZz9RT9jLuHtV2OruTZopaa7uJgByiEKv6YqOK/it41aC3FpCw/1hHzN+J5P61zp8Q6V5IZFu5JBgAybR+fP1p1rrmoOQNN0wSPj52IaRmBPTiqVLuL2l9jVTULiaeSGHah5O5yAxHrk4xWdq/i5NOsTb6ds1G9JIcROGSPH99ux+lVJfDPibxFIp1Bvs8Eh+9N8ox/uDnHHeqN7YXPhif7HLCjQtxHIgxHLj+Tex5+tWuVEpM5rUJtU1OV5tYWW5lP+pQ52R89vX8aRLnUraBFkhKhJMgSr1I4wc1rXV0rPvUgJ0A3biPaszUFVonaKMbip/h3Dn0qnr0LSsdBe6ql5aySXENqkhO35Y1+XjHHFYby26sqRO8uMKAeSPT2rMSOdoUaTc2RwAcdPpVvQv317En2dvvjkHCqR6jrUKKRrzXNS20uW4E7+X5kuSqKoywwM8Y/Gs8yXBuGWK3ILgZGMcj1z/L2rqtfW5t5oLWGba8QCl4yAQXyGGQenPU+9a6+F5mjluZbeC3kjgkkggaXczsilgRnrwCc8/rTg9LmdTQzfBCW9nDPetJi+kJhKBDxg+tdhY/Zb6DD28olzkkttPXjp6+lcp4F0HVL7X7WyS9cRXTM2W+6rFZCvJ4GcKwHHBr0LwtJbw3l1ZyeSZbd2V5G5Zipxx6jiuerB/Ea06iXulzT9PEiGOGH90WyylcBT9T17VuadBJHtU9F+UD04/8ArVWjR7wlULwwqQykDBc1p20MNsVSHJOCeec5PUn1rnsaORFbLdb3kmhCx4OBj5sjv+P9Km2t5jBcGPaCD3z6VNcSGC281V3FSC69cjuKehDRIEUjcucelWRczrq1VgPlBPX8azrizUoy7feujdQeMdBz9apTxLhiPxoC5wuq6euw7gMe9chq2kvFueBeh+Zf8K9VvbNJYmR1DKwwRWDd6avlbFU4UYBJzx9auMrCkjy1mwSDwR2NRF/mNdRrmhrIWdRtfHBrkboPbTeVMpWQdBjO73FbR1MyTIJxuxQ0kcQ+9n1IqBI7iXlsRL7jJNXbe2hUhghLYHzMc/l6U9gIlmlc7UjOP7zZA/xNOELMMzMXPYdFH4d/xq9tVvm7+9NZQTSuFiGOPC8cewFPVfqakRecU545Cy7GUDuCDzU3AiVCG7c1MnFOVQoG8BmHRsUKufb2qgIpSVO7sa0NOceQDu6VCLYuh+UVHbM1vN5b/cPQ4piNyBpnGA+Q3H4VoOu2ONeMVlWdzGq+X02H5jmtWwj+0XCbiWyc8nrSAr3aMJt0f3sA1ZTczMVCkfqKkuIWjlebbwW60kUqq4EgGOhpMBpGEwc0yNnD5+6KsTSAJtwMnpWX5jDUAWY+WqncKgtGweYtrKfqDzVKd9qtFbs2/Hc0qalLKxWOEbexPes69l3XL7OCRyvcU15hYtLJDFbjcyozD5hnnNZ7rvkZlzipIrUsfMkYE1dijDLjAAx1NO6HYzV3Rtg5GasK2U5qa7g2LuO01SkmWFCzMABSuMgnIM6rkcmpJJmGNoXb3JOKghWWZzLsIz0BGMCpxalv9Yxx6A4qriZSEmbjzI4wGPXA7e9OFnNNI0knygnIHetNIVTooGamEPHJxTuTYowWkcY781N5aqvyirBTCZBoRRgBuKYECx8jHrUxj2k8jPcUu35htzirC+WFwQST0oEVike3aMhj3pm0qnRj9RV9Y1+Ule/SlaNdxK8j60AUIEkaT5l47HFXkj/vfLx0xR5fzqo+Y54A7VK0ZUnd1NJsEiFl5B25x+NCR4BY8MRxxxUvT0qN2Zsruxn0FA7FKROdvBHRjUkO1QdqoPTFOkVR8rE5pjvxhV3e1OzJJDEzZZmwKqXOR5bLhh5g3DjpTnlnkO1V+Ueg4FJ9lkcFmDn14wBTUGS5oaJUWQlAAx455pXQKV3SbgcnCmpNsQXcFZV7ds/jSW9jeXFydjbUT5j3IUD5uBz2q1AhzG2ssKXAX7NOz7eeOBnjp/8ArqO5upN+yxhmdmONxXC1Shg1SLPmSmMSqXJReGUnjGecYrcs7fzljQfI/VSz43Efl+lNqwlIxVjLt/pN3Csisd3Jfae/Aok06zmchr65LtghkhGxc5xkZ4rZudDgj1JJkeIO5PmKoyfqcmkk01YUDPHthMp2SZ5OBzxk96hlXKdhJZxosKw3SRggMBIBx1J/E9qmvm0+4ullgtZUZefOEm3eMdMdsVbItIY3aCMOdpAkYdDjjr+NLY6fNNI0skTeSF3eYeg9f6UKAnPQ19LWG4so2jc+eyZVcYLDJyCccng81etLhZwsLO0bI+3c5xkdxiodHs3WFyysUVsgAHIBIGF9P/r1bv8ATkuIjcCRllVVO0k5wONwPU1oopGTZW+zyJuMQQxglSxHNCwScMo3tuGMnOAAMnpW5awyTBY5o1DKuG5zn3A7VLc2ccaDYzE478AVVyTKtoWDh0YOcY2g5zkcda1LWzaaQttUAZJ/LpTbGBY9wkfBGMAcnOCOa0PL8uVo1YADAznrUyAiiiRFDrIpLfMQo70NGeHZcHIwuf51OFy3cYxyKmlWLbhFIOeSTmpKKShcsGODuzUeFVCoXJyGJqQh1zuwEPQkdahE4VhkEADB7ZFBLPk+SXUtel2xjyLIH8D9fU+1eg/D6GPT7B7KORmG/eSRjOfasv7OkKKkKgRgYAHaptNmktb+KSNS4LYcex9PpSnPmVjpjGxu61dAOF2tzxnFULSINfMzAYA5xVnVX8tRcJ8y9cZ6iovD09vdXUMajaZDtI3Zxz3rK2hXU6fSbHzY1lmwqgcLWwJ4YkVUHNVnkAAUcD2qNnRMMWz6VzNXNUzSGoyADYqj8KcdSm7sPyrMEqn+Jce5oeaGNd0ksSD1ZwKXIh8xprqLiVZO46DOBVyLVlZNk0YOetc6l1btytxA/ptkBqUSDsfyp8iC5qXcdpcq23CntkVzmq6XwZcfN2I61pLIexqRn8xCrdaI3QHn+qWJVmnjUblySg4DZ6/jxTbdWlYOuUZwMODhs5/iHf6+ldHq0IWXDj5XGOnGa5+0G2ZhuVQrkfMODzXZCehzziR3kdxG6ySyNAo6Spyh57r1/WrOj3BEzLcPGdwBG1uo6cjPHNTak4ggdm27duW9MVixxlCrBDJCVC/OPmQ+meuP5fy1TujPlOhv45VRzBIieXh2aTO0L3HHXik0nUVZYbyA7JYn+7ng+30IqO2hLWYMIcpgr5bvuyPQ/wD16yo7WK2GLfdEhOTHnAB7kGpsrFJnr6ussMc8e7ZIoYEj1pkrBEDE49643wp4kbT4/sGoyE2TcJMRkw5PIbuV9+30rtU2MBuG5G+6SAQQawlHlNU7i2xBkRw4MRBIzg4I/pV61XzVJ5G7Jyw6Dt0qhdNGr28PkxvG5K5cjCcHGAevOK0zJyd685yD05qLlWMDXtsVwhZlJC4+UYBNZscZaDb/AHjlh61JqJaTUCrNuCZ3em70FSWiMZk2qTkjtVEmja27fY49yq4A+6w4HrVTxDo+n742msbRn2/K3lIxI7ZIFbkkTOkNv5OFkK4bGMDNUNchmjcNNuIK5Tf94DP4fypJsdjDjs9Nt8MLG1U9sRL1/AVs2rL5JEbrGSMfL8vH4VSEbOPMTsO9WoCPKyp2gN83cc0NsEid1GAxCls4UHv9KqX9jDc2rQXkMdzAxHmK6ggj1xVx5HXDofmU4Ax0J/P2p97YTS6NJB8yXEiMoYN9wkYBBH1zU6j0PMdR8OeGLi7uv7L1ae2aLhkETTR7uOAcD19TVGDwbfPpssvnDySScJBhiMdSCflrq9O0ebSNCnh+2Ib15NjyCVCSihsH1IPXOOhWqusa0ul2qi+2yFv9WqqzLkdT7ZGD+fqK6VexndHLrpUKww3CbWxLhlA56Z59PT8DVe3t47XV3UIGwd4APbgj8uR+FTpqESSRyJFticfOV6E+oqnrepW8MyXFsxeTICoV5IrNKTdje8UjUjaEPJLckHfkZxg+35EZ/CtH+09NmkiuDflZ2UbhInI7HDd64S4v57hHD2j+Xu3ZwTtq3p2m65PpsuoW1sZbYMAYyPmI9VHf8KtUmZyqRZq6jcX1hIkNlPG32fbGkm4jzEBGxl9SNqdv4frn0/whYXBuJNR1WSD7RIm1kiXCkkDkjop4HA4ryK2XxDfiK0t7VreJZA24x4VT65b+ld9a+IrjTJPJ1xVMXRb2HPlt/vjqn6j3FE4u1hJq56gkiqQORngZGKsQSqfugYxyT1rmdN1KF0Qqyyxn5lO7d+RrbguI2xsPXoDXM4mt7l0yF2+Xp6EYzUkbZJJ9eOapKwkbkkMOgzipROVAURtnpuBFTYZa2/OW3HGMbe2fWopEyeOlNaR1i++pfHfjJrOnurpYpYwQs2PlPpQCLMycEY4rPuIB5fyjj3rThYywqzcNgbvrUU68GmizltRswydOtcrrelJMPu4YdGA6V3l8MflWNcRZJbbn2qlKxPKeZ3EbwSmOVcHt70iNxx0rb8Q/6RetZ2dr9okXmRs7UT/gXc1gywSRSmGdCrdRk1qtTNqw/wA0NlV+Y+3Sp41J+9VNphH9z5sHHHSrelQarqc4g06zmuGP/POMkD6ntUsEiXnOOlSJ0rei8I65CjG6W1V1UnyixLZx04GKzb2xnsz+/iCc4+Vwwz6ZFSpx7j5WVim4VGwKmpCcVHIxrS5NiZJnCYVyAeoxSSwiVfftTI25xjirK9OKYhtlIoYLKMFM5wOWFdHYTR7UeNgABwOhrmrhSuJF4cVd0q4VjkMQevJoYjpTMk9u8bA/Q1lX2YdkajLcl+O3ap47hZHLRnjvxVuKJJ8CQEj1xUXKsY80zyAFCSPTqarzQXhUOF8tWHDNXR3tnHBECsn0AWo7Uxog85FbaMfMOgNHMNIxbZbyAAfZ94bncils/T0/GrNvbRY8ybKyMdz9+TVm/vbeNmdmVQe/ArnrzWnkYpbI0pzxg4B/GhXYzauDFCDtdWHt3qjJf/LiNST0xVCGO4f5riTOedo4A/xq1FGNw2rmnyhcUPNL984qSOFN3IyfU1rW+jXChGuFMKMMjPUj2FaAsrRV2JAXYH/WMefyHFTdIZhw2lxJny4/lHBParsGnjI81i3+yv8AjWrHbogVVHzdcVKkbE8cYqXMfKYuqWyxqrxoFH3fpWfkk45P4V1s9p50DIeOM9M5Nc4se0t7HpjpVwldEy0IvLbd8rcelLBAm87lI4PeraKoHue9RSqchs96sgjkXadwbApWxxgfNQ67f3hOQKbE+9hJnKqOcUxFgsCqqFxSOxKY3YH0qHzgXLBevAGf1pJrhEB3sAT0A5NHKwuOGCOW79uKSV2WMqjYYg4JGQD9Kz7jU1wFhjMhJ4wCTVm0tbi5glmlYptX5c9M1SgxcxKkhYbfvtjmmTuY1Z5HCKBkseMVGHVNkNrKWlLct0Uex7/rUCaPqGoSPLMZ5BuJAK7cr7AfT07VSpkOoAuo5AzwuZsdOMAn600l5M+ZL8vB45xWha6bFECHX8D2q0LCGSRRGMKf0FaKCRm5tlSNoVVEiXc2Pck/XFa/2W4ktkJDRqGDYIHb1zS6fZPFcB44d+T6cYrpJNNUxrIyA89Mc/Sh6Cuc4LXdlDudW54GAMVMLVUYKEMZdSjOvUe/tW8lmvzTpHvVThwwPzHp/X9KHsoymWQuMZB7ClcDl7jTxMqLInKPgE9x9PSkGnqbsOGIUj5e/wBRXVpaW6qVZdxfGG24x7e1VH08KVdlY84wvfn+dMWpjQ6WACyemDuPU+lMu7aNEWOQAISCRjI59utdIFfY6JhQP4lHP4/pVQ2PnXAYgsc9SDzzVKKJcjlzG3lbUgAKPuQyKMY5z8oHXp3rasI/9EEdxLvyvJ+7z1x7DNaUdhtkJbHI+7jBHIpYdPxKVD7l7/L/AI0+VC5i3ZQtGEgXcik7vkGc/VuoFPWJ7iaSFSkewHeoOCAfTP0q8wjgQrJuTgbUA6+pp0cjSZjKHPDFiM7h6Z7Vm3YqxRtoZIvMdw4A+WMuOck8n1I7U+5O5RJHMIlYHJcdMdqz/ETSxyLN5jxMVGNp+YsMkZHYY/lUFg15NbyXF1Idx2lRld7nOMsMYH1p9LiJrFHunAKsCMN5meG6jbWvEJISHJWJm7tkD0781Ut01W7t2Ro444j/AMtWk3bT6gnCj/PFENrbgxl7ua6mZ/LAjAxu7AE4H5KaTdxWZbmljOQGJ9ef0o23FwCI4yqZwWJCqD9TwalvIFspIhN5NvIQMLuEjnHckggfhis/U7hp4Z/3rHJ/vdBzkHnJ/wA8UkmynoSyRtkLNdHA+8sI4A/3m/wq9bpC9jcyQxxJJCI2WYjLhM4Y5OcdR0xXKCa2SUW4J6nAI4wRkH69KveDrjfeSWvRbyCWNUPrtLKfzUD8ap09CVPU8cg0m7WDdd/JgcrGpdq2dH8N210qvPFOobqsh2kfl0rbk1HTLdzlmkb6daZ/wkRWNvLt44xnC7myT+HFY2fY6OYtrpWmwkQPbGTIyg8lpAT9cY/WrlvZ7IlW4gRH7iNsqR+QrnJNeu4X3SXIyem3pj296b/wk86IDueQ8kBlzn2o9mw5jqWhhUfLGCPcVC9ugO5c4wMqOn1rkF8a3HkSv5O1wvCmPBJ9skVmnxtMCktxbXjow6K0an8RuyPypqiyec7koWYt8vHTIwan2/u/mVMY7jiuMsvElrqDrJGs9qo+8s8iY/A5FW77X/LtNmnfZ5bjP8Tg/L3+UE5NHsg5zb1dblNPMlnpDahIGH7lJBGSO5BbrWdFLGsSTy6HqOnTFfn3RhlB9CVz+eKh0bxBczMIr+yjTIGJ4chh9RyMdKua5qdxJZC3GbN5SdzK4ben+9jj1wOT60/ZrZoFNlOfWLW2mdZriNQp5yw/TnNPt/EWlyMFW9h3H+Etg/rTNNsfDzF1kv5WnkJHmTvhiD2zxUl94J0m4tjNa7J2xyB3Prmo9nFsv2khus3Ub2fnB0ZQ3UHNYloB/ryCm1vnBUHcKdD4bbTZGgN1ewQS4UiPfhCT97uPrniovEuj69axSQ6TffbrcfLm3VfOiI/2QOv0quRR0uCnzFLVtV0+TUU057uFdpBkVmxu54T8a1rG6t/LZXEMgYHKhgQR6cV5idFuYJDNJNIkgbcuAQwb1IPfNdjpCy3lkt9fWrQyJkfMuGY+oPXBrRxVtGK7NrSLsx3ZtVztJ4/wqDW7f7OrG2jAU8gE/KpJ5/nUGkK010k0eN28ZyPu8cj64NWdemR7PZHIj+e3lRkHvnB/Ln8qjqPoMVFmt45GZtzKG6eo96tadqWs6WiR6bqAit0PEEkSyIPpnlfoDikj8nbtOMDgY9KcGhh+ZQCO4NAI7jwjrsesxyRapFaxXsBDx7M7ZF7sM9CDjgnvWnfahGIpfs752j73bPevNtK1CO11GN9+xeVZh0APr7dK7y3hNxCzN1xyD1rGUbO5omUIYyIxnljyT61fsNyzIwUsFPI/rTDFsbBq5Yoyyo6kjkAkHGOe9IC3PPcSXL+Y28ohIAbd75yRz1qC7Hn2/JPyybstzxT7QMLg+Z/ECCzHrnjqauvpbx7fOdHj5wEPPTjrUjMc7VRYYk+7k8kgZqW3gyTLGfLOclOcNjv61d0+wiinlVmV+gIBxyRnH86s3c9jZIcIu8j5FL8n16/54pDKSRzDEixsMtjJBFaUnkmBRe7oY2bDSJuyccgDnGaoW19JdRELcSEk7Tt3Jjn0wKsyRw+epmVmaEZEjuWPIz1NPlFe5zGreFFvtYfUtM1CfTHuhIJYoSQNrHlcgjg5JK9KzbnwLpk1i8HnH7QMqJgBgEHj5fTrXZ3EatK7xMi4BQBR0Zgc/wA6YYcDMexI0U7uOTx1zWntGkRyLc8Kv/C3iaPUp7CERCBCAJBIoUjj8f0rc8PeD7fTbmK8vbr7RcKMhAuEVvr1aujuZGW9mWbO8tubPJ56UwOcljnaT+dV7RtByosbtwbJyD1GOtNLM0ePugcACogc9eRSs2FPNRdlDJNq7i2WPrnNV3wQRjIPY1LhVPzGq9wzFhtwF5z600xmdFHdaTL52jSrCmctaP8A6l/cf3D7jj2rpfD3iyK4n+yzI1neKMtC7cn3Q9GHuKw3XIPU1VvoLe6g8i4iWRM7hnqp9Qex9xT0e4tj06HV9rbplMkWP9YvLKfcVqrd+ZbiSP8AeofushzmvH9M17UtHKrP5mpWYJO8H9/GP/Zx+R+tddo2t295ELjSrhfn7jkZ9GXt/Ss5Uy1I6yKa8EoPl5HPVqslGm+aUjOen9Kx9O1pXcQ3qpbz9gWG1z7GtJ5wrdQDWbiWmWo3ZdyuuBnj/Go5ZFAPPWqNxdhUyJQpyO2Qaz7rUlztUj8+9SWtSa+kyTWJrcjJp05jJD7DggZI47e+Kvxie4z5UTuOvApmq6ZMtzY27As8/mZQegUA/X736VLkkXymbZ6dFa2a20Klmxuc45Zj1JqVvBV5rMeTEYEx/rGGD+ArufDemiy0wNcJuuXwz7xnaPQD+daNzeMg2qNvHA6dKXtGJxOO0nwnp2n6P/Zd1D9uXfvYyQp8rflz+Oa1LS8TTbZ4beGFY8cHJRTj1UcVavrmRsBkD7uRlcjNVp45ZYS0kSAHueP0zisZSuaxgMvheXdr9p3xx7F6IwXcvXGMdKzr1IjsWbbu2pLEcAhT0IJ9xk1oLu8oiS58sgYAVciqCw281tJHJMxeNg4CDquQDwB9aSHYoT6bpt3KrXVsDIx2sykqegGQc81y+t+HrizlP2RZLmAcF8DKng8gexFdkokSRYPPjLOd68LuUDOc5/D8KqardNBp19qExCr5bO2wDsnr9B/OtYVGmROmmeckskhU5BBwc9qs2820/wAqzrNf9CgXc5byxkucsTjmnhyOM4IruOPQvXMzyEZqmry28hkjyVPUVCt0Wba/PoRUsMhZyBhl7EH9KANnSL5G+VSF9q3oL5YEzhSMdzXGvHbsobYfM+mD+dDZ2YZ5SPQuTScUUdFe69CwYeeMd1HJzWVc6xNIpEUYQY++55H4f41lrGqgeWgX1wMUohLMF4o5ROTEDTXcmS5c+rc4/CtO2twnCJlj3qfStPknyIV+VfvN/hXR6bp/2Ut5qAvjrQ5JIErmTb6XcN8zrtT1Y8/gK6LS7WztolmjWOaUj5WPIU+tTwj5g3fpn2qaGHBxwoBrGU2y1FChJJiZJGZmPc9amjtxj5iRUnygbc4oGGBLbsgdqgsYOvK4pyKit079aJOm7jJHrTBjd8/IHOaAJl28ljlewHauc1WIR3DbQAkhyPr3rZldcDdux2B71S12SOGyDts82OfBVmx8pX3+lXDciexkRgx+9RXAy+ar3GqRnLKm4k43Z2qPxNc9qfiC7eR4rK0uLh14Pkxtt/MjJ+oFdSg2c7mjpWkSGF1lYDcepPY1RlvreFSIopJfVh90fieKqeGrHVLp2n1SwKhsGJByfqQT/X8K6PUNC85I2YS79rNvVSQvBOOO/FaKCW5DmznG1F5UYhSi+vQg+wqGKKGdWLS7dnOwk/P7GuhS10G1mEdxdQ7kxufy2kx+WQP/AK9VteiiuGEmm+YIGHyiVcZ59Bx/OtFZENtnP2lzO0wjCNEu4hUUdR9f8a7bRWtfK8mATQkgFmcbST1IB71xMGn+IrS5ikbS2mti3BWL5vz7Dv0r0rR9L3RRM8TIDggKwKnr3BqnZiuVZrK1ilJWAyOTvCAcg/41pxTzIsLSpHbI/wAgd2O4+/Xp/jViPYLh44IQ6R4HK4G889TUWo2sl46yT5VVGCqjoeBgZqeUVyi8Fkt04UyTHP8AEMD8Par1tDl8DaqbcjjAB9eOv1q3Fp6C3jG1sqMDIq9a2Sld0i54OADg9eKZNynHGyRiNY3LudoJGAxHUVYCypG1v5qxlyx5TJHPRfwq7cRthoTy5GELHODxyKhhhUSpvkQsDwzDpxUspBHawxxosbOYyMnd3Iq0iKVCklMfjkfWoosTOkXl+UGPzEjCj6fjV4xY2lCcn2HT1rMZVEIWP7xIC8k9AM//AK6bKrXRLcnGSFIxnk/l0qfyo5n8uRh1wVPH0OMdfaoUWOCddqzMn3R0PPTt2pxBmei4iAVOvB4xk96lRTtLjcNqjkHH51PcQiO53LkKegbHGfX3p+8RhlfAjwARjj61pczaKroDluBz97POKbOu18g7zjHA9q0I7WS6ysadPvEEABQfUngZprWWxT5xPsIxn9Tx+hpcyDlZXicIwaV5G6dBnFSx75HYW9u5yMmVxgDrxuJx696gGoJHfrZR2NxE6cmTy92eOoY8D6jHNYc2rIdUW6vL+xkAc5jupN6EA7SDkYPOe9PkbBNGu7WNnBuvLxAp/ghw5b8cY/Q1XuNXZZnh0vTIWWJyguJDuBx39B+GKk1nxp4Me5Wz1XTYJGiQKlxBADCoI4UMvIHtgiq914DXxDp66vouumW3lBZbJyfKiPZQVwR9CKmKS+I05G/hF0uHU/EOufZYJJp2jfdIyn9yiA92B557c5rul0zQfC8RvLxkEwYbrmQckkdFUd+PTPvWt4csrDwz4fFvaOodF3TSAEbjjknPIA5x7fjXknjHXZ9f1Qm0miMEWVgiPUju+B1J/pU61HZbFW9nHmkemaZ4s8F63dppy3ELTMwWNbq3K7j2ALDH61jfEnwzFp9hcaxpEflqjKbmDkkZOA6knjk4I6c9q8lghnXUkj3SCad1CogJJJO3oOScnP4V7548kfT/AALcreskjyRLb4klAzKxAC/TqfwqnD2clZmPNzI8VWSS5dbqUh/s5VmUHjAPcj6cdOtXbMyaXqVreb3mEF3GSSQMAPg8Z9D+lZckV6ZTFauIUmOXjSQbWOOmOSe9dKfDtxKzXVzKkI2ngkk46/4VtJpbmSTZ4tq3iLSLNQtxMgmHVIwWJ/KuYvPGm5yILIFSeDI5GPwFS6h4fs22x+WYivO5Dy31Pei20+1tW2rboCO7DJ/M1kpJHVy3KJ1TxRqMf+jrcLFn/ljFtH5nn9ahbR9fuRmZnOevmT12Om3JDiJunQc8Va1C3MTDptYZBFS6rXQtQRxmnaO9jmS/sBexdGWGUh1HqAMZ+lb2maX4V1CMNb2qOw6qZXDD2IJzVpV5qlqWmQ3GXQGK4Ays0Z2sPx70KpcTiaH/AAjuiiX93p4VcdPNdsH8TTk8OWTxsotbadT03blP/jrCubt9Y1uwYxuyXirx83yv/ga0rPxfZ7lW5Wa1lPB8xflH402mQSz6HBbZMFq1sw/iguHj/nuqBZdbjkaGz1W9QnjbLKZVI/74Fbya7Z3S4SSKX1IwQaRbiwlnVnhx6kLRsBlWWr+KLYsktjpmpoD8wz5bn27fyqdPF628hNxa3+jvxwE8yEH6jpWtKdPkYBWAboQO4phitNj+WFHIyA1HMh2NjSPFzXcW6K5trvH3WRufxB5Bqu9tLNq82pWGpaja3MxDSoVDR5x156Vg3Oj6NPI8jxi2nHIltzsb6nH9anTU9V00Kskp1ewGM5GyZB9Bw36H2o0ApeNLfxBf+IViW2S5+TzEmQBZGXOOccE/zpkNxqS2cH20TiJ8KkjxsGBI4Bz/AD+ldv4fv7G+i+0abcSM+MMj87T6EHvV7UbaHWbKSxvG8mRiGjdRhlKnik5W0sNJnIWRh0mxe7u5wqdQf89TWRI0+pXX2248y2QLi1h7qD1dvc+naqfxC0q6GpxWrXDIuN0W9sDOcE4z9OayLOTU7FnkW4+2q+A8UhOSB6E9DVRirXC51EVy0eFmIU9A46N9fQ1aBOOSDWdbXUN7arND0IwysOR6ginI5tcNkmHPTuv/ANb+VFgLpGR16iu38G60JoFtZzi4hUdTy6jgH3HY+lcdbqkuG3AKenFTGLZOJIJijp8yup6H/PasppMuLseoyNDMMqvzd8dKt2CxtC3HzGuEsPFGlxCOK+vFtp1bLpIxXnGPlPAYV1enalYyBGS4cg5OQeo/ziudxkjZWN6KACEqAFPX/PpSXU2xyXbcc/L7e1U5NSzlY5WUZ7dx71Se83ffTcAf4qlJjbLyXOFbbHtJYsSR39qp3kNvckvPErkD5cqDiofO3ElVZUB6Dv8A/WpGlxwSc+lWkRcnjWK3RfLXGD8vsfbPAoa4kUbtxJbqDzVRpvl3Hiq012FyQck9KYF2W9aNVLSYCj5fr3Jpj6lG6BXkbDgjjPQ9awry4jzunlA44Hdj6D1rOkka4kDJEYI8DB/i+uO340coXF8T3tomtW8aSEPLGq7T/GRu6e+BT4GLBQMAYyDWNrmhrfLHMJLg3EDrJHiQDOD09s9M1B4d15dQWbzLVrOSOTDxOeQc9v0/Or5dNBX11OnXpyTTCQTyDQswZRkYJpkrbe9SXYbJ1wDUDt1FOL4HPWomYcmkAh9aq3PJ9BUxfrUTYYEmmFit0bI6+tQSWeyX7VazPaXhx++j/iHow6MPrU8UqzeYtrHJcyKPuxLu59M9K6Dw34N13VoxNfwpp0B5Cu3zkehweP0o57By3MJfE7n/AELXrbcQDiWPJQj19UPsfzrc0q88QZA0mNtQs+nlynaUz3Dngiu107wDoFvGv2uEX7L8wE2GQH2Xpn36+9dLBBbQ7UjijjCjAVRwPasZ110Rcadupy1joN/dRh764WENjMaHcfzrY03RdOidmMG8pwCT3zV+4dYl4XAZiBgdKrWV1tjkRlJO7cOPWuaU22dCjoaO2GGPZHGoX2rC1Blm8Y6dtYL5MErAD3wP6VcE8kzkqUUrgYPesZJS/jVupWKxCnBzhi+f8KhMrlOrR9wKEjOPpmqjNmVldcvj6fnQJm29cMB+NQna0hYgu/f60mFiaKHOc4Y5znsKnkSNx8ylx6Acn/Cmwhmiy2AD+FXrRbdcZkUsOQM4B+ppxi5EynymdCs8asLeziUZyd2Bn61g38CGZmnjWMj5nXHDZbsfpk/hXc3GwoNxUIPQAfr1NZepWelzwNGwKsRjKHnv/jWnsZE+2Ryl3ZlZlmaaOUqQCGGCVPGM/wCNZGsbk0a8iV4/9TIRIBllG04x2OK6SW1u4Y5UtnSYMcIHOGA/lWe1snkG2kiKh1KHcuQQV6ZHuBUqLTL500eRxSAxKeuVBz07VLcqqgTdujc9KqR+YoWN02OOGUHO0jtVxHMm+KTncME16VjhK8dqdglcqIycBgeh96keWFdiqGwoxnGfm/CmWina6rJsK84JyHxT5nD7mjjMQK7ipHBI7jFIZbiTdhlbcPXNTCFQMtk/jWZbBzcKqztGrMAWHUVvaxNCGj27QfLGcd+TSGjPl4X5QMVc0uweULIw2oT948ZHtVKyP2qfofLXqfX2rp4l+6qj5VAAHoKTdhpamhp7RwhBGoCj8AB6AVdHzNlst/OqNqFyNxwScKMVoxDgHPJGDWDZoTRBWbB4VRn1FWYiikt1IGQCf1qHIBAHbinBgEZmwo7k8CpGOl+bIwD0OM0jswGFGSD0FZ1zren27bI5DPJ/diG79eg/Gsu/1nUvJMieRYxer/O+PX0rSNOUiXNI6OWZYod8kqRp3Z+AKy7jxBZxHbDm4f8A2fu/nXGz65Z/aljTzr+ZujP82PoO1WEvnuiI1jmiUnhQoD/ie30reOF7mMq/Y1L7WL2VjskEJIOBGPmP9apXdhezN50ahlxkzO2Wx3wvUnrjn8KS41G30uO2cWqs5jyoDcn1y3XJrW0HV7jU0dhafZIUQ5fAwDx0+Xvn1rojT5dkYupfcxYtGaT95qU/kJGf3e8YyfYcAH36+9SWccVi5ksbd7qeVSHefIVB7A9fxFW768M0qQsPOMbbt4GFzzg46d6V2urv5FUKM8/LWqiZtizazdxiGOBIEcjEkqJlsHqBmtm9uy+jP9nV5GnjXaASSASRj9D+dQ2XhIKqXOoXv2aLrITjg+grSsb63s4pI7G3MmCfLnlJ3fUDPH5ilyoXMYNt4UuJmiW4WGAOdyxSSKpbHseSMKa6jw5p1jas8QmaVnxjEZMSN17dT0FVYry5bMUjudwwSB6n/PSp7aIRyFpZ/KAB2/xMTzx7dqbTC50U1gSkjLHkkgqFxknjk5FMaKORRtg80jHyHAP447ZNZUdtPJIhtpWQMmCBuUg1u+ZMl2kck8mAQR3yPTPXk4rNxaKvcpTmDzzGsgWQkggHA44xu745q1FbbQkghAj24IPPP/6+9ZkvmNdym+Qja52ggKMZz0H86uW900QCw424yR257Zp2ZF0XJfs8aIjLu5LF854A6YqrbXC3RVY1cLxnIAwOvararHdQNLGqIVC7l7q3+FNeLbL5sGINu5pQ3Q56e2PekMUo6Sm6l37F5BbuD0AFUW1CRINsEMaKCcMBknJz0+taF1cbohGib8kAdhWdDCqHc3yhs4AOfyoihNj7aa6YN9pZChIwAMGtCS4iAIiy5UbefTmstlO/oAmOXAqW2yZDy7HHAA4HrmiUQUiyWMkIZVVJUPTaBnt9aRWmbPBDZJB4AGOtRTq/8PyuOjDjp2x6UyW6ZiY1yjAlv8+1Kw7ks8qLHFCW/eSnuvzHvyB/Olt9si4HKr1GMH8q57XY/Oupthd23DGwHd0yM/StzSrd4LGASYjcpg/Nk5JPP5YpsEy7ZXUcd7HbeY3mkbHBGDhhgH65wfwq3NO3k/LtLY+YscBfU1gRR3H9oS3kiODvymcDaB0PXjj1rb1KBbmzlh4Kzw4OcjG4c/kc1FtR9DhvGXiG7jl/szTpfLaZcb+hYHjg8YzXUfAjw/4Y1Lw5Lf6lp1te6hDdtExlBkC8AqVX7vcjOOoPJrm7mXSrWH7NHM97eOuwyHD5PQgZ6AdOOtWtA1zUtIE1v4dKK1yqhmkhyIyM4KjkZ+9/hW7T5bIyT1PTRpfg3T4531XTdEhFvduY57q3iUIHIkVRkZz85Ax2Wtgaxpl3aSrpur2d06wny0jkRwpxxhR9RXjmo6bdalJ9q1bU5Lu4RT8svGDjAA6Afka3NPt7fwp4fM6pFHqt8hCgKT5Qxxk/gPxrFx89TWG/kP8AFXi288P6vY6ZbxC5RI8XFxdq2ZWIyAGH6+59qbpdl4a8ZGSS10uexvEX95LAu0DODyV+U/iATWR4X1Cze4+za/qUzacwZ2iaMuHPQKPvMpOScjb0xXWvr03ltb+GtNj0+0HyxTXO1VXt8qDp9WyaHHlWhp7a712LPhXw3p/h4G7upbnULtFO12GdvX7i56n1/lXE+PdevdavnSfT3t7KAfuoJSVCMersO57DsOlarTtaSvLqHia4nmYkSLbDP/oXH5A1lz3tvJMTbaSLuYsMz3jeZIB+PH6VUE73epnUcGvdMrSLS5llV7GznvCox52wBB7lm4rQnaSFVj1XVoY2dSTDaK0zg8dOi8Y9DU7x6hfRiO8vHMY6xRkhfpyc/jioJooIbjZDao12wyI41O7GDyzfwr05PXtmreu5krLY8QXyrg7jgkdc9qZqdlNDKGP7xGYlJMYGMZP5VkaRrUUc4h1JBbTHgOD+7k/HtXSfvJ4AZYzIoBxhshR6isWrHQjJSNuJI2Lxjkso6fWtmCQXFkYwC7KMjABz6+9Mgtd6ySW52jbjHv8AShBLHvcr5e0ZJJC7s1mzSLK0qbGIqGT5gB6VdlG4noT2qL7FeOCUtZ3x1KoTigDn9ag6XCjHZx/WqtttY4kUOuO4ro57OXDRzW8qBhg7lxj3rA+w3qTFUtpXGcAquc1rG9iGtSOfS7GY7vs6xn1j+U/pTUsLiJgbXU7uL0y26tKOzvQmWsrkD1MTY/lTR8jncCPrVKTCyKJn12EfLqkcnu8Iz+dRvf8AiAKG+02pPb5Dmrkrqfu4/Cq7MCT83600xWKsuoa8x3NcWo+iVWm1DW3YhtWkQdMRDaP0xV91AbGQao3kYVsDFUmTYi02/wBS0m/+3211JI+f3qsx/eD3r2jw7q1rrGl29xtaQSL1PUHuPrnivFYIZZ51hgRpJGOFVRkk16j4PsZNH02C23q8hkLSFT8oJPOPpj+dTUtYqF7l3xT4fm1byVguNjQ/dWUna6n+Ekc9a8/uYnhnKSZV1OGHPBr0nxVdahZ6Qbux8tpIpQfLKElweNo9Dk15pqN82qa5eXRTyziNSuc4IXB/Ws4NtFyRNaK0N2s0JA3kLIp6N6H61sTKpXa38RxWJu2pxwR0I9a1NMvFvrXeV2zxttlX0PY/Q1epDHwXBsX7+Tn5gP4ff6VsRSLIgZTwR2rJu0BhJx14NVtLumtZBG5Jjbp/smlygmdF2KsoIIxg8jFRKqwx+Uu+3jyCJIMoV57heo9+feno4cA8U/uMetItF+z1G+gC+XP9ojPOxmAbB9COD+n1ra0/Worj5dxVx96Nxhh+FcoIzGP3OB6oeFP+B96azPNmNZCrrkgMBvX3B9KhwTHdndLLIZFZZCqA8qP4qmkm3JztB9fSuGtNcvoQE+ytdKCQHjdFz9QxFXJ9W1QwLJHpywKxxvnlDY/BM/zFT7Njub891HEjM9wTjqWGKxr/AFKV8Lbr8rHHmtwB9B1P6CsW8XUbiQM13HL/ALyFQPoM4/GpIzNHGqyDzQO4PP49KagK5r2qKrkyuZZD1duuPb0/Cpgqhi+PmPGaybe6bzfL6DGQSafJd3MbeYql4/bnFHKwua/BHIH4Vj6xYhGa+toy88YL7e7eo/ED9BV21vo5hjcN3p0NWWbIqVeLKtdGRpt5I0UKzeWGdNylDkfT6j/Grok8zhjWPew/Y7t7m1i8yJ2IlhXjDH+NfQ+o71ftkn80w7TJMAM7R1ptaXGmyWQgDPWo93A966HT/C95dqJLhhbxn2ya6Gy0LTbNV+QSOP4j1rGVSKNFFs4O102+vHHk28pQ/wAQXjH1qXWNP0+zvYNPvFuQzPCzMWAUxs+D0z9MZ716Wu1BhUCjGAB2rkPiVp/m2VreQL+8RzCzkcAN93P0dR+dZ+0bNFBLc63S9M0zS4BDY2kcYB6hQDWj5u0lScdcZNYujXRutLtZmb52jUk/zqxPNuIQE7mPGKybL5TSkm3RFUyWxj6VVhkkUASHIznPcU6J90AmRhtBAYAjPP8ASoXY/dwepqGykgmnLvtY8gHFSQsFXIABxjPc1TkUqw3cEkBT3Oauw2u+JZXYDH3gW5H4VHUu9ipcLsG9d3mc854FZujzK2u6lJwCGjT6fKP61sPNbrK22QMxx8qJ1/ziszwhp730uq3294kkvHVWA5KrwP61SgxOaNt3VF3swA756fnTorjzGH2K3d2zhWQcZ9/Wr8Gj2MShpm8xiM4c5zj0FaFsoRAsarHEvRR2NWqZk6hlx6ffOfPuJNnO3AAOKilsGliLSXE0Z5+UEAiuhhUmRQGyCDxng981R1Dy90mDvdecDOfxNVZojmucxcWMasQt9cpIPVuoqlHJfiURm8YjpnrWhqSKX8xjhn+6Pf0rnLiRo7vZGcEsN+T2z2oUmVyo2Z7q6hwnnxmRjtVpLckfXAYfzrzjxnp/jXUL6ZbrxTFBYDKqLZHhQj3A7/ia77WZnhkYRsoOzkkZwTnpVLUdPb7DBLIzMPMBAY5J7k8/StITaJlBM4jTvBerpaoI5bZgF6mQliPXpWWzNDLIJBiRGKsPQg4r154rW300mRgkYT5nZucfWvGNQt7y0nkiuo2SWZ5J1DEZZWdiMfhW8J8xlOPKtBIFjWQfaiBFIDtbuDUglZkRVwUViqNnr7GqsH7uOOd23QhuYyeQaesqtK/lqRCzjCHgiqJLFtwHYrkFhnHajWZQ+r/ZIMk7UTOe5JP8iKSxZfM+c5DAA44qKy/0rxTcNgDy/mb2IRR/OmkDZ0Wm28cMeyIfL79TW9aJxzxwKyIikMYMjqoHcnFJdeJLe3+W3hNxIARnovU1Di5bFcyR1EKlR/COwA5/GkuNUsLVP3067wfuJyf06fjXn95r19eyCMyOu7hYoVOW/LrUEly9qwSQPGzZyo6j6mqjhu5Dr9jsbjxJdSyGOxtdq95JOfyH/wCukmtru6VZdUvmKnBCM4Vfyrh5dS1QR/ubmO3j+7+6I3Y+vJqqsE7RtNJ5pHAEjnLEn0z1reNBIxdVs7q91HRdPkCfbY2MQyEiUlSfc8Vn6jr1rflY45BFARh0W3bnpz1z2FczHbeVBIy7XZwFLMdzc89/p2rV0fSWd0aYyLFkbiByBWippEuZtadZ6fdRKluytK7suwptYdPlAGTwPzq9NYLCkarEI3L7Qwf5lxweh96g0O2lS4ENmvzuxGQCWYntkcZrqEG/Frcyjdnc+eSOnfr3/T2q7Mi5l/2BZ3NvBPNuaVsxosfG9tx4BI59K1dM0f7Bp8kLJ+9kY5weB02gdj0xTb1/IaO3tchW+ZZA2C3fHHYZ/PNaEF0Wl+y+ZlFGxQp/PI6etKzC6May0U2t6Gmn8lQ5+YEZkX/ZH+NbsUK29i00aRhWZf3kg5Ueo9fb+dPuILOzjju0t1a5kBO8yFkTb6H+gqtfalFeLHbyR2seHXY6jJc8hRjpnnpzVWbFcqajJDdzobhpZnVQsfmMSF/M9aEhZkPyg7eCAcYx7Vaksre3QSXlx5TBfliC7pWGfTov1NOt7hjbs3lrh+VEnJA6VdiWyJLdpNvmYjVc5C9x2x+NXZLWT7Kk2JGDLuLhOAvb8fWqRBEu5fMC5yC55PrWrpUr3DLbyzPJEylQrOdq4HGBSaYXGW0LLbQzzZVGcAY5PPOa19IkuWijR45AYjtZ3bO7ByMEnNYxmYb0tg2FP3iuMY44FbHhqYziQTOzOMEAjBPrx27VnJaXHF6mffrDDfXDs7Sfvm4J5Az0qS3RRBuj2Ku7aI+4561evdIgkvJbyZmVHOcE4CcdafJDapIuPLbGPljI6fh1qebsPlKkK3ENwJreEbQ3Un5WHfrWm3kz/NtUJt+dG/z9KivXEW1pJGjVvuv5RwPq3QVBZRlrifMwlxtLMMfMPQVL1KWgNHvSSWHMcaDOD2H9KrSyeVbi4Zd8jABQOg9f5mnR3ElvqNzAqRp5rq2FXOBj171U1WZUKKGaTsCq85HB+lUkSyDzZFPmRgod2SCc5/CrlleZ8zcgBU8bTgYPtWKDO2dgVR/tcmp7R5o9UUPKfJeJg/YAjGKtx0ITOiRfNjil7qxyCOxrMuLa6j1EMo4DfdB5b2HpU8UqeU0Tu284+XB6+3ar0pVosuChPB9ayNCJLfokg6gbgF5496kTcpKtDgHG0kYH40jSA7Qu4KEyG6ljTHl8ux89t4CqFBYfxY61IGTeanqVrqcG2G1W2bHm+bMFeQHjIHUfSt+4eS40h4LWTyXO5fMHIXJz0yO+R+IrLtbWOZjdTqrSBtq8ck4zmr9mm6ZhM0UWP3m52CKf9kkg/pQ0Cfc5geFYbU/a9Q1UgRcnydp3Y984H51c8K/2dJMx03z7iJYniE0pxghjk/huOMZ4rY1BtIeUC6P2sIMKkY+Xn3PPTvinWtyn2X7Pa2SWkHVfKQknqeXOeua05nJak2SehVRod8kzqshWMrF5gOCwI6dgf8aW9kW7n+3ajeALIFQQ28eSo9CzcDn0BpvlC4gMTIVVySQDgbfx5zTzbp8uB93GB24qVEbk7DTLDCxjs7G3R8cvIM59ORRcrM6AS3JxjGIzge49alzg5fHA2g9cinHBPIz7mmK7KkFnBD86xhmB4bFWlC7TuztPOBxSM6AKWcKGOBk9TRIUVSWyB70XZJBcSTqhjtFCS/32G7A9QO5/IU63SOKIhYxGWO5s4LMfUkd6ZJeQqhYsowOvpWLea/ZqWjt2e7l/uRZY/pwPzqRni9j4L1a+j2zwRRRntKc/oK6zwx8PZdOy0mq3TRdotoCj6E5Nd2gtoZGjCmWWP/lkmC30x2/HFa2lPFeafDc3FjNbPIPmgm27k9jtJFcjqyOzlOUtPC9iW/1cjk9yxOfyqzLoukw3K2jQ2slxJjbFKfmI/wB3ljxntXWqLWHcVjVVYYYZJX8icfpUSy2luC0McMQPBKKBn8qz5xcpxviPwjMLF77SlEE0Q3FI4Uy49uOtYr6Tr11EnnysqYG4BQueP/r/AKV6Lea/Y26sHlBfbkD1rj9V8RJl9oaBDwxGQR6Yx/SuilJvoRJWOPvPC2oTSNKDjgg7wG4rCuPC9+sbrcafbrJkfOQRgYznC8dfauqm1i3uL+SWW8lZSOA0pGPpzxVlr7S5sZcJx/Dc4P4c/pXSmZnM2uhX9jaK0txHCitwkPzs4+pxt/Wp9QeWCMSxtNc28YI3xgExjOOehIyfSt6Z7S4XaNRdAAAACp/PI5rkpPDd7aXL3mn6uwm3gwRvgA5PIJ3c/iKrRhqZMkizRySXGqQKUYBvPtFBH0yckVJpFha31wqi4SRS5TMcTqenBxyv4c9RU17pPjHVoha3lvAQW3bWZVII9MGvQ/CnhltJ0qJXhZZNo3ZGcGujD0I1Z8rZhiK7ow5rHnmn+H11eJnsbt1nj/1tvcREOv5f4Vdg8ENlWv7k7fSEcEfU/wCFegXunQzDDKUbOQyMUYH2ZcEVVSymii8v7VcSLkljKwbP6cfhXTUyuon7j0OWnmsGveWpzlpptlYRMlhAiPjG88sfq3WrcYZY40yN+0A49ayLnWDb3NyFglnt4+uxDn3IPQ1n634vay06ObTbSSd5OBNIuFjb0I65/SvKlTknY9WNRSVzf8W+II9E0rLOJLsr+5T1P94+wrzfRxI0Us8hJaZyxY9z3rPia51TUWutSuXeRzznnPsPQVv7VWLCrgAYAFPlUVYd7j0AKEGoYS9rcLdQ5LLkOg/5aL3X6+nvUseSvpmlkj2AdM96EBuwywzwLJG26NxkGs25jxI3cVBps7W9wYy37qQ9PRvb61ozLuyeDnkUyQ0q8ZT9mlzkfdz1I9K3InUjg1y0u4yBs/MBwfQitjTbpZogW4bv9amSKizV4wf0xUcqLIAJFVx6MAf50ik0/OR6GoKGMq9OgHQDtU1tcPFmOT95C3UelQnrSigEXLqBY1WSOTfC3QjsfSoBx3yKns7mNV8mZdyHjHaopU8ttv8AAfut/SlcbEeJJVAZQxqhd2F2u5rK42Z6qxPT6j/Cr6ttNSrKzDtjp0p3FY52HUbiylSHUY2QZyrsOWHse9dLYajDNCHDFlI4bHWoZooZ4WjmRX9A3Ss57K609HfTZFMZ58mQEqPp6UNXBaGqY1nkaXcMMfmHau20iGO00+FY9pby13PjliRnrXllprUqgrfW4iAxvKA4/GvQdNvFn0m2liYncgwQ3Axx0rlxKlFI6KFpM6i1n/dqmeB6mlmkbzBtHGefpWGtxN5fy4z6scVdimbf83yk9647nVymmsilcdfSqfiCOS70a5hjX940fyA/3h8w/UVNEcjcpGAMkmpIttwAArmMkgyKcD6j9KpMnQ5/whdm6sWhiYt9mYoeOdp5H+FdNYWkjskqtkbhyT8o571yNssmgeLxDcFPs2oDllBA3Z4611humClrWNpo+5zhR+PSrcbkuVloWPscpyvlr1wHGQMZ9OM0/ZFZiOO8kI926tnnpkmqyXFxI+ye5MMTdRF1Y+m7r+VWLRhFEWjC43HrgsfqTzTUERzMjhifz5ZLC0eMPjfLM7EdfTmrVvp0d0x+2Xk0zr1QAoMfzxVmS48xQFUYTBHPGf696rorRnCHCnlmI5H+eaqyRN2TTrbWaZtokDcjIGaxPADyjw6iojvI0khGB/tnmtl4U+zTFhJ8qMx5HJAP9ar+CXjt/Dlkq8ZjLMf+BH/GloO+hq6fFIVDXG5WDcZ69OtXG+VewPQ7hUYYSDIPOO3ehFaaPj5Qpx83f1pkiGRt4RWO0nlyeAf8mleVRcQIzBWcFdpxyMVK8AGR0BP5e9ZNxB5l8t0GZljZflxxgHue3f8AKkxoq6rbqfNMaFMsBGQePeudnjhju2aEJIT0bGQOefxBruLsAoPRvl9c1zV/Cqz7VG5mGcE4xyamxaehnPiQB5495KgOBx3qtIzXFyXdmWKE4VHbofXj8h+NbHyPEzKAQ3384PH9KrzRvLMkLKqx9Se2R/npTSHcZbl7to49pEKDLA/xn0FebfFstb+MrRUyzmxjKL2z5kgr0JpoYHIW8t9y5JxIOK81+JNxHqHiX7X9ttjFHbxwq0eWZiGdjgcY+8O9bUYvmMqslY5t2VfM80kXAfhe1TRtNPIxCYyyh1Xp9c1VmmhhA8mEOe7zHcfy6fzp9vdzsQrM5LH5tvXH07V1KBzuRoRtDakPdTBcZ+VRkmq51aC3nmnsYGDy53u7FiOew7VQ1Etku8gUnkKc8e1UorOWaYpa+ZO3GCikZ9ferjEhyZpXeo3RxLNDNsbK5Y9x2qE3UhhLSJvfG4fPgKOP8aWO1na2Mjs52OcjBxyOp7Z61YtrNZEC7GXd8p24+bB960UUQ2SeHrm6NzL5bLANhcuOoHfFXLqIy+dOryT/ADqEdgQADnnGa6bwJollJeK08e9Vx+7Gc9O7Y966PXvCkFvqczW/MMxDqCCwVuu3vkc/pT6geU6hZTI0RkzyAwGMHFa+habNdZMhkdFwABzgZHHPTtXYQvZrftNJZ22UQJ5kgL7sYXoSe3pilvmjuJ5JY4EX08tAoI+g6VSTuTcjsNEiYbPtFrawxpvZpGy2cewPINaWn2FkYfMkeW52DLcCNcY7YJz+OKr/AL+EKzKAQg43cMKjS+dpGCqMk/MBnj0/CqUSWy3eyB2WVIkgUdPKXaF6d+pNEDRoodN7bsL0x39qrIhe5BZWeJGDMq8nFbNqtuZNsLcAhkITGOnvyaqxPMSRWzThdvVeF3NwfY/TrirVtaBbmM26rKTypQZBX+lWreAwxjziCobGOcyHn8e3XFXLiKPzRnKsAu1DzhTklRn6/kBU3GZ+rW7XccVuk0UaRMWbr3HHA659c9qnXR9NtYFuZLqVAM8iTDHg8A84+gxSvbglxExVnIVgrMDjJA5ByD+tXdZ0RmtkmiQ7YkI2tjC49PWpv5jOU3Q/aGWJS0R+6GBB/wA+9TRfaRtX5NuCpVx2OOeOe1S2sCxyFvM8wZzxwCfWrHAIzjjnk4z+NaGbLM9vbXUiTFfs22NcF3O3OeuB1NW7KbT451bzVUAEL1yT61TN0u0KyqiY8vAyMe9R2oUszCNsgfKzDgikO5aup1niCooUjO73qJBteIrIEO7BKnBz702ZWjt1mCrv3EBTxn8Pw9fwqvcg5JLFSDk7XIxn3o5UFzXtNVeMtFdqbiFmGcN8y1o22paO6iRZlhcLsxL8jY/HrXIFydsamMYPLDls/wCGK0NCscaihlj89QAxTAYA44Y5445qJUo7lRmyje3E9xO8sErzQZ/dttIXaOmAasWN3d20mYXjkd2BdZDhSuPbv0/KtDWPIEkbQlVjkjGFQYXA4GBgf/Xp1tJa2sSSThVLD5YurvzwAB0p6W2DW4+3sbi6XzrqZVctvjhztUjBAGOp79CByKiv4E3pGBs2g8AfdH0qp/bMqyMTavCrNyrYwnTkHIPHFbNo63NnJ50aGQEBtv8AEvYjP1FRsMxUWNWKjt3xgmtOxt1mibCRMikgsx6fhVK5haK4MSrkcYI/SqszypPs3Z45AAGMVVrkmncLC83kqWZ4+WKggZq7GzNErMeD0BHbFZmkpcBzH5u4EZAwCfzPTrWxEsX2c7VZSvOD+tZyKTKzFciFsgYypz1PpmpLoTXGnERqInZgu5h0GcNwakt0UvueP5SP4qsLHHjZEwUdgvQH1qCjPtbVbcqA4LOOpGMnHOKkktSwUSAMuckE9varv+shVpUAbAJHoahlmVP7oJouKxRS0ht1KRttaViqFuTzyevbqavDaEMYB27Rwary3CZDEBgOntxUM97DEPMlmjQHpubrQ2wLLdjwB6Co3+YEE4FZ1/rFnax7p7qKL0DnaT+HWsO58UvJKIrK1ubnI4dY/LQ/i3P6UXEdP+7jX5iqD3qOe8gigaeRxFGD/rJWCqPzrlWbWZgQ1zb2UTfeWJDJJ/3239AKSDTbVZPMm8y7kz964YuT+fFArGpNr9g8he0WXUJsYDQISo/4EeB+FUJrnVrhxIqw2i+r/vW/+JFXAoXAUbRngKcCp9u5Pm6YrFzkaRijnra3S5nAuXuLo9czSfJ/3yMAVu20KIoSGNUGPuqMVBL5W/YykZPygA4PvVuB9yjoPpUczLsjlr/xfpOk2+JLq3tk7KSF/ICuU1L4w2tsxW0jmul9l2r+ZxXM6j4N02SE5muVuT/y1LFufcGsCbwjcWhLTlpkHeL/ADmtY06fUpuR0mo/GDWbjIs7GC34+9JIX/wrn7zx74vvzt/tSVB6QRhf5CmQ6fZJyIEYj+9z/Or0YVOFUL9BitEoLZBZmJJJ4ivyXmuNQmz1Lyt/jU1poetXXy+WM/8ATSUVuxdqvWcvlzKaTn2Hyo5c+FtS3YLWwP8AvZ/pQnhnUecSW36/4V28nzjd3qv0JNL2jDlRxF5ouoWarIY4ZUJx8jlSKjRNQRg0Ftexv0yl3/gK7O7TzIJIyf8AaFZES8gAjB6+1WqgnEzYtT8TWzboptRXHTe+/wDnmtXT/iT4m0+ZftarcIv8MilD+Y/wNOdOmDmo5VBTaygj3GaamTyJnWab8XNPuQseo6fLbnu6kOv6DP6V09l4h0zVLKR7G6ikJX5cNnB9xXjd3p1pIMmFQe5UbT+lUVsJ7aQT2N08bryOcH6V0RxE0rJnPLC0272O11DwnqDauJIWE6StveWIhSpPUAen403XPBWpafILjTFkuIpOJEb5gwJPB9R0/wDrU/wL4gvru6awuhsuVUt6Iy9yB2P04r0JJp0iVvM3pnhSeCPWueVRpm8YHh15b/Yb/C5Chjtz2PcH6Vu27LJCGK8EVY8eaRcW8l1fTSq0TyoYiBjO7tjtWXo0qtahecjNF7q5SVnYtKvy/jTZSSKfyeKHAVRuPWkMh2hhtPeta1ffACeXXhvrWaF+6RWhFIqmNuxG18foaZNhssY359c5qK3mW3ucrkRsQpGc/jV9FVpCjcVl3UfMi56DjmkCOmhcFOueKkWsfRZz5KRyHLKo5P8AEPWtUMaTRaZJuGaU9OKiLDbxkmhWBpWGPNSxMWUxsTg1F8hXqM/SlBUcbqkCSPJyjH5l9uo9aOlMZs4IOSO/+NRhi67uQe9FgLGfzpglZDg8g9OMVEj7Wp3mLjbVWAW7hiuI13Eqw6Ef1rpfCETNo5jZQWilIDL0IPOcVzAPHqD7U+zu7vTphcWL7f8AnpGVyjj3A/n2/SsqsHONiqcuSVz0O2iOwKz8t0GcVaVrePEbHB45IzXG2eqa9qcu6PSlkjTktFdMqAH6rzj611NvYzvHulmBOOif4n/CuT2VtzpVW+xf+2xQ/JHI8jN0Rf8ADrU6LqU0HyQpbrxgyN8x+oFV7WNbaIpGcHPzOev50l3eskL7SXyMjnPemkhXZl+MNPWTRlulleW7t5VfPAAX2/EVpaVqH2zTY7iZg5dOBnof/wBeaxgZp3KSsTE3UN6fSk8JOVW50/Pz20x28YwCP8QfzqrB0NyJ95UsMgcEE9v/ANWa0YFRkUMx3MflC8Cs9YpGUMuNrsc+1atqMSQrLsCEqpJ6ADH+H86TsIsWiuUIG7g4OPapvtSyPsVOONwPXFV7V2ktGVHUuc5IPTmrFvayKhkZhktwB0HtSYErlWhKbSd6kYz6isrwbIsmhWqq398dOo3GtseWibpWVO3JxXMeDdVt7Pw6sLN5kiTODgf59aXK2wvozrEjdXAxu9BV1F8uMNIQi9ieAa5C58UOuRGwUn+LHNZF9rks6CSS4MpPVNxyP6fqa0VMhs7i91HT4SBJcNKNuCITg557msyTxJBbo8dlHBao3J3ZZjxjr+FcHc6nJt5ZU9h2H171l3GvWcZPmXByp6s2Qf51ooroSzsb7XZjIZEkUnnBHHNc5rOqalskMEk3myDb5pbG3/vrn8qxdZ8QJaRK/mKxdA0QXB3A+n5+1cs+rahq11FDHDcOpJ3RoMk5zj9cdSapU7icjTurvWJExPq0CrH7meQH1+b5RWDLBp0uZru7ub+QHJa5lOz2wqnp7ZqPVmaN5Fcsnlnb5TsCyn3wTVErLcALG5ZsAKM5yBW0YWM5SZZudQZIxb2MaomMfulCL9MD+tU0uwp/fOQ27GSf6VPa6Pf3N5HHKDFA2N0mPlXIBx16gMK3ZdLt7GU2zbQ3kh1faMMwXJ7ZH4VWiJMe0/tC/UxW9uZ441IT93wQDnj3qxa6TqN9JHH5sMUWMt+9jAAJ75PWuv8ABsl3LBMtvbh5ki8+N3TAAHDqCR1PBz9afqlg1vq8lrcXqiE/MoAHlhDyvC9eMU7MLlKLw5ptpdx/bJ4JZWYts+ZyRjgYwPzP5Vdt4Z/t32W0ja3ZSzbkQDd16LjPaobfUrO1sylvb3MczptchlQZH4EkH8KqO8txchoAQc7RHGGzx9P6UlSvuw9p2R0+q6fprwql5/oUb8t82Hkb1KqDVaPT9D02WMWkEt5MoBEkx+TnnITHT61n2trqBjM0quO3mPxk/U9a1LGzJjzJIQVXg4JyfQ9KuNG3UzlVuTwJMpN47KWUZGWwPoq+3tXeTtDcaHbyyMXWSFXOzJYDA+nT61xi6fJMhYSuAoyxHXHv6V2Whwo+kLZvuk8sHawIwoJG0E9c4J454FXKKRCkziYJ7W31JZbPSWZwxLfaZCy5/wB0YA/Emrd6yw3b3XlwpI4DFI1IVOnGD/nmn+IWEM+2CFIih28A5HOc59eOvpxWe5ldF81twAwD6AVrGPUzcuhKZxPHvfhieQBj8zVcRM0nyR7cHG78P8atWS+YgToO7EcKK1dOto55kSXBXB3FRxV2sK5BZWMv2IyBtsK8tj5jVuGaJGQnh1yS27k/T06frVnWoY4sWsONhABZemPw/wA81nwQvn/VkkdCR1pWuBsaTeJG8zbWZ3AHHJBznJJq+0sJHlzNCXGGUfdAU4BI78HjPvWJaQtuDZLOSMbR39vWt9rOGGx3gExsu5wy556gdM44rKSLiyGRHuJ3t4SodhncAce4OfYY/GoIEuARD5MqwFw3EmFJq+jbpUk4CbfmxwuMnPH+etSTSZR1gCM4+QDcQBn6VFyhiWYTbPcINrDbtXLEE8c1nXcPkhjjCqeTxgflVr7ROZTDJLKWVtvyqArZwM+vrVC/W5kvXaLZJGRkrycMDg1UbktEcd5aELmUpIRkZyAfTGf5UzzWhABUb5funPIwM9O/akNvKuZdqjueAPyqW2fbkyMeDkufmNXYkm82V7dQ5AYt8vXg9cUxLGSYOdszE8jaOCPx7VZmMAC+dbiZg3yb+F/Lqav2BmkheWZUXnCqp4CgYxg0m7DSKdlYGcH92qIOrsMY+mKHEHmm3hdjIvRmBG4j09BWoXPMSY2gc/IcY/rVGEQpcYWFmO4kDoeKi7HYg1kXxkRowFeWMvIyH5uMfX/JrFt9KuWYvsfGeC3f0PPNdbhmj2sQhydp+9jP+f0pstku399cu2Bj5cDNCdgZjLp7LErs2SB0PStHR7ZY7dkkVmjJYAkcAZ7H/PSpRBbIgZlYj0Y0ouo/LxHHtRWKgAdB1oeoInkiiUb3dAQMAgHpVK6tY7icSqmAvTjAJ7n3oe4j+X5QXLYUZwWxT2mdvnOBk555qQIobab7RncYUXoIh1+pPWtWE+XEqZJGO/f3rLeYZ+eQseuOgFA1BShbadoHLnhR+NS9SjUd1XJ7Gqcl4iOcuEGK5fU/FGnI7xreCeUdI7Uea35/dH51Q/tG/vgWtrBLYYyJLt9xx/urRyhc6q51mFAVjZp2zjagzWHfeILaCcrdXMVu/Zd++TP+6oJ/OsC8tLq5x9r1Oadf+ecJ8qP/AL5HX8TUlpawWqYhgjjxydq8n6nqafKhXLdxq13eZ+x2tx5R482ZhGOvpyahFreOpkvr8hR8qpbqVP8A30cmrMLPGwHOT0IqVoT5LSK24+pqRopRWNukm+OAAg8M/wAz/iTV+DZ84GMjGM1XUNxufHsKsWqjzGAHBHPHWk0BMHG4rjn69RSgNubPTHA9KYfkuB24GadLMqsetQ0A9ky4+bAFSSt8vqPSqimRzhBz7mnM8alI2ZjMT8qIevr+FZyNExYg0jN5mcdgmR+ppGuhAWEwjCj7iplj+NWAyzE+Y4J9AeBStD5sWYwQOh9qzaNEeWG+W7hAjKpnoTmn3i/ukKZdwemcZrzeDWtUs+LqNbuPIw6nD/X3rodF8V2srhFuFR8Y2TjafwPSuh02hKXc3brTLS6G6SFVkPdeD+dZF5orxN+5ZiD03DP61t/bIpHJ8xVBHAJGDT4XhaTbuBbHGGyKkdzmmsbyLJaFmH+zzUY3KQGyv1GK7qztoZsKzZA+mK0Dotu6DKKfcVLlYpM4y0cPCOnT1qKUNyMV2Z8O27DEaiP6DFR/8IxFzuck/XFLmQ7nFEgEE4x3rJut0N26cbc8GvQ5fCaNkKz4Po1VrjwTHLIGZ3+X/aHNNSQmcNv46g0xm/vGu4XwfbqwLlyvu1WIvDmmRtu+yrJj+9kj/Cq50JI85ZWdtiKXb0UEmrtpoN/MQ00f2eI9Wk6/gOtd/JZQxOVhjWJSPuomP5U0ooRuMAevamphYytJ02102H9yDJMw+eY9T9PQVbs7zzLmS1RznPV+dp7DtVS7uDESqq2W6cVi614lttGR8Fbm+YELEvKqfV/8OtWotivYb8V9RUx2GkxyBpmfzpP9kAcfz/SuX0j93Oysx+YdO1Z/mXN3evqF7IZJpTuJNWIWKyrjAPbNaqNo2Ivrc6DoQOlJIpkU9gozUXmBmHbAFWYYri43Rwwu+R97HH51BdyNc7RVmLlCrHg1raZ4Vu54hJPcRRIewOTWodN0XS4fMvr22jC93fJP5/4VNwMK2ZpXjypDL8px60k2k6jM37uA/eJBYhf51JeeMtDth5NhHLdyluGCYX9cVBc69rhAaOxs4+4Lylv/AEGnZibRetNA1BDCzeWrLwQCTkfgK2YdHumAJZAPeuEm1vxhO7LHPaxjP3lUD+eTUmm3euTXGzUtYuM/w+Q4HP8A3zRysOZHcPo9wrfeT8DUMmnXUY/1eeccdfrWOkFw3K6rqRPtKpP5bauRafqC4d9W1FFyPvMrEj/vnNKxVye4s7hCPl/Kmi1kB/ec8ZwDzUuq61pumRpHPK73B5jgXLSt9QOn41kre61cZmn0618on5LZ5yGA9WwCCfaiwri3BVrkR/2lbwDdwrMMn9RWglpJCdm8SEj5e27/AOvVVtStmh8u/wBKnt177YxKg/75zx+FWrD+zZI2/su7jXv5Qb5Qf9zt+QosK5E6lGKsCD3BGCKFXJzV1vLMCwTQ+Xg8ODnvnGTyKrS200ZLopaMtxjr+XegZIIhsK7jzT/DOmm48Rxx3EhNsqM7jP3sDgVWE3HUcHBHvV7wvqEDaxFHvwclGU8Zzx/9eplezKjuegi5WGMJbKsaKuAFXjFTWlwCQrqxbByRwAKp20e043BkPbHSpVaaMMflPPy461xnSh12zuw+VhGx4FQTWck8ezayluBjqKtx5aJskggZBq7DKEZSzKqY5FIZS02yCLvdTkdAaoTSRaP40jlmUR2+oRBC5+6JBgc/p+dbU15BHnEnzHp35rlvHMlvfaPKHvIhNE3mRIHG7n7wx/npRqNWO4MOGyQoXsKS4ZfIKllU4OD71w2meMJLjSYFmUmZE8tyoPUcf0qpd6vfznI3BOwwB+uaagyG7HcR6hbaajlp1mdjuKqen+cVBdeJriRMQERoTke1cFNfzDma4giz/d61Uk1jT/NCT6k2D1IPAx7CtVTJ5jr73Vpmcma5575bJH51g2l4sa3EaeYyfaCUw3G3av8AWuX1LxDCrZtYyicndJ95veo7jXIbfVTBdSyiFYA6RRKB5jkZALZBAq1B32J5lZnUXmqRQofMkVB1A5Y4+n+NYlz4mtwSm4o2O4OfpgDrXPLqmpXd/wCXp/2eKe5bBk3LiP6M33R79fftVKG2El4YbWRr7DBFeFG2ljwBzz16ZrRU+5HObF7r090VjX7oH+rHUn1bH/16p3aXCXMQu8QpIu9EDeaQvsM8n64qe91K9nR9JljMSx/IbaC3CFmQ7dpxy3fP0qnfrLp161rLCiTQYUx7g208Ejjp15/KrUbEN3E1GGaN5DI0ykPtUPwxA9B+HanaW919nvLqGQr5SASMJgo2k45PU81GkF1dWzzJn93jcD0VPXJ9/wClbnhDw7dX5kDQ3BhZACwTg8jjLcetUkupN2c/PNNtdo5Xd2PzsvAyD1H+e9WtPTWLtAtvvkXksSFwAOpOegHFdgdDt9LmTyYYrgqp8zLAgD1Y9OucDHNacms3lx4fawttPgiwcyTYG4qcjoen1/xqkl0JbODgzCGNw0EiAkMojA/IjH51ZF4sj7lVGcKAvmfNz+ePSr0uhNNGscfL7T90ZI/zx+dQaTot/HqtnH5QVzIDk8qF7k+nHtTshcwtnd6gt1EUeZZIzhdpOAMY+mK2TY3awH7XLhYmwgPJx36Z44/Wr11p0n2xjbxIigZV5JTuByDjGMEYz1rqNLtLO7tV+0xusjAF4ywyPp7e9K4jidS0y3h0uO6jmWSRmKsp4KjsTV7wlp8NzbNNcyNFsfajLJtz+XWuxGh6Kr/vpGm8rC/vBgY/3e/5VnXMdrazSfYYcHPBcBgvHAANXDUmTsOS1to4DJHCMgD94e49qrsy7yq5CkcYGeakVTIwkmlkkkP8TSYH5dqfPEIypjQuxGQAOK2sZXJIbiYqiHywinOAvBPqeuTXQ6JcQ28aJFAQrY2YYKXJGOc/QdfSsPTLO4v1mC7PMixtVjjI9uPapEvXEcRSNU2jrj5iR35z3FTJXKRL4hh3uJzMkxk3ZEajIHHWsQ20ht2nZflDBTyAe/P6V3elqmq2IjuEU7hllQ4OT68cDv071ymr2q2GsvAq/u5EDR9Tnr15Apwl9kUo9SHTpVjXCwBm6AHmrkt0QhXILN/CnAH1NZcjPGI8fISTn1PPektfMklZFC4Azg/5zWliS8l8EdvMkSL5eFVckn1qzpll58zS3VylvHGVLCaT5iD7dqguNNjFq0dxCXkI4cfw9+AfyqtBZ3BVUjyUBwN3b86lodzutP8AscVkRFcw53EmSQ7M+mAe30zWfJe299m1trraNpV2HXr1+nFY1ppl1cXLec5Y4AU8HtxzWtpmkNHcZ2CWUjqRWTSW7LTJYY2gSKJWdwcEmRgxb2zUxU+cs00jYIO5c8e1W9zAeRcOm5eA4657g0eTbOGd1LFCQSRjB98474/OpGV1a3jDSCIkED5iTjmpXYAuI1Me5QpPf0GPSq/2iMR+UuQfmXA5qRLjC+cERypyyuM9f54/pTsK5EtuBEHnlEmMAgHnrTAkcc2VVfKZsgdMe1SwGWYnIClcZyeevpU6226YgxqigcHHzE+uc0CCKIlg21OPT1+tXPLjAjDKvzEA+uKiRY4ZB94kn8KjaRBJuOS4OQcDmgLj2u3aZRHMgVPlMWc4xnk/pSTxRmUSwE5/vDr+dVVkDKSqDJJzgYH+NSiTagDFM455osK4NJNvLGT5ewPY0j3aFdpfLjpwTzUIuo8lVjzz0xnP4Vn6hfQ2afvrmGE548x8t/3yOaWg9TTd9yEMwIrPuppEQRrMQM9iATmsw6pcSg/Y7G6uwD1cCBP1ySKrv/bUjYkuobTPJS1j+YD3dsmlzIfKzce5EQ8+byLYKu1ZZSF47gE4rOl1y0lAFp599IO0CHb/AN9tgVSs9JtDP500T3Ep53XLmRv1rXEQRcRRgAHopwDWcplRiZdzc65On+jwW2n5+Ul8zSf/ABI/KqMujyXka/2hJd3z8g+dJ8g9wo4ro3ViwLbMZ4GM0KjDCkg+hxWftGiuRGJFpbQRqkEKooGPl4FSLZyKMs6qMeprUuJFiBMhG0dcc0yHy54Q6RfKeMk4yKftGHIjOW3Cvww60NEN2WOSOa0Xtzn5FUcjgd6V7WME5YBvp0p84uUpIQ3zdCB2qxBu8nlSFOc5Hapf3USncqsoBzxVZboyACEAg8DHNDd9hWsKLdXcuzcE5CgYwKmEfksGUk5HAxT4beXjzCTnt6U6dY417Fh0z2NTrcZRllZpSPLC4GDiqt0zbMq2D3NWJI2Z8sw21VdgQ7N8qDP5UxEgJAyjcH3qItLGzsoJZl2k5xgVaigOxVPB44qU2rMygDjvSAr2twEuI5NuxieeQRW/p0m5/wB5ghu47n+tYV7agxsiymIngMvO386tQSTxWxiUGRwB869M+tTJIuLsfNbKw/hKgeoqJraCYHzIlb36GvRkjxF5bZ8v0NUbqxsWbcbKHOeu0D+XWl7Y35DirWG7sm8zTtSuIP8AZPI/LpV2HUfEBKr9mW82ngwDn8hx+lem+G/BH2p97aWWcqrBViLABhxkH2r0rwz4GaytFa6t0S4bPyZGIxngDtmsZYxXslcv2Gl2zxLQV8QSWgkk0rVoGB53RLsPtyQf0rfttY1C1XN1bMgH8Oc/h0r2mTwZLq+lpGkiWDh1dxIVyMdtwYAZ455rm/i14etdG01IoEsVdk3GRp3kLDqSAM5III65qI1pTlZoJRilozyvU/iRDYuY108yH0aTH9Kx7j4rakx/0fS7VB/tlm/qKydS0zThKZ5L4yk5IG0Kufx61h3CacrtuZBn/bz/ACrujSic7mzp5fib4jkPyx2MfusJ/qTTF+IPiPcS1zDkjjMSBRx3wM1ym61jOCyMPbkVJFJBKWSNd52/w9hVqlHsLnZtDx/4kZzuu4yMkgCBMfyrq/COu6rq+nyyzTR7o32n90BkEZ/xrzr7FdlgkVrcMCONsWf1rsPhzHdWV/Nb3NtIsU8e4ZGfnU+g6cE/lXHj4uNByp7oxr1Kig3Hc2bvWry3kEZiicA9SCCadHqks6eYqxAEccHGfciruqadDdAk5X1IOMfjUMGnw28PlwRIoJycDqa8aOZNQTe5wfXppanKalJNPKLabUlguGbL2+1oVZP+unJP6VYl8L299HEyXEdmkQ+WONFeME9Tkckn1JNZXxDltlvre0t3V5II/mwclMnhc/nx2zVTwdqtzbX6Ww2vG5G5HJGFHUg+uOfwr3aM5VKSntc9KjU54JyRb1vwreWc4+xCa9h2jL7ApDdxjPT3qbTfBupXaiS5kW1jHb7zV25unRIDao10zPiRNyqYx68nmnyzKWUTQqqkHcTx+RBxVe0lY6ORXMMafoWjwh7yeEbefMnfJP0FZGo+NLGJxBpdvJeN67di/h61r6h4J0nVbo3bXFyjv/013j9f8atWXgu1gHlw3qxZ/uxjP86pSXUXKzhrvVPE+puS9wLKM/wp8px9etLZaJbsfNu5ZbmQ92bj/H9a9FtfBOlr891f3D98AAD9KtNpPhm3jDbXYgjAEmXJHoBzQ5roCicTaWMSp5dnb4wcYWPOa17bwzrFxGI47EoM8F2wMfzrsbbVra1QrYaWQn8JIC5PvnmmS65rEsfyQ2tu3pkyD/2Woc5FcqMTT/AV4qn7VeRozkAhEJx+JxWtb+C/D9k3nXlw0hUfemk2p+mBWe412a/SebWZTAPvW8cYRW9sg7h+dc/f+B4dQuGmvdU1KcsSQJJ9232BOaE+7C3kdTqPirwdoq+St5BNInAjtU3k/iP8a5PUfEWr61If7LsRpVscg3M3zSsP9kdB+v1rS07wlptigEMfzAffbBb88VojSoM5wT+NNOKFyyOb0rTbWxJkjBknbl55Dl2/HtWmirnLc1rRaXDuH7vPrlqk+wwDG2MfjzRzgoM59yMnt6VXntre5YGaJXYdG6MPxHNdWNPhx/q0/wC+RS/ZY142jj2o50PkZyca31vkwXDSqOkc67uPQN1H45q7Z3lwkqK1tNBJjOxlLIfoR/8AWrokhVe7L6FRSCNOc8nsaTmilBmNNbLeSM0qPHJ1yox/+uotM06eyuS6qsmCpViMHit5VjKb2kVR71BPe2cAZfOhbnIIyW/Hjilz30Dks7nQ/wBtWqLyrl+u0AD+dV/+EgjWX5bcn/gfNck+ppJvKsGVepGF/maz9Q1uSJNqqwz0JIJrNUi/aJHdy+IrkgLFbwxgdCWyao3WsXcjBnnCnsF6VwsevboWWaZBID8pbIH6Cqtzq+xnJuC7Z44wPyzj9atUSXVO2v8AVl34uLxyx7DvWdPq1nCfL/dNnkgvn+Vci15DJasWvGkuHYDG0qiDvliOfoBWdLOFZkjlaRSRtwuB7+9aqiZuqzrX1Ga0tmntV+SUjOf4TnGazNQ8SXLgxozRvnDNkN+XYUzRd95od7DMvyqSRn0I/ocVh3cCxv5YVT6kHjNEIq7RVRuyfc1jqC3iLbx28stxKwHmAl2OD0AP9PSibTdbtrR7qbTbqOBGwzONvOcdDyaqaXNe2bR3lo/lyW5LowIBVvXnr2qzq1/qWpOraheSzkcqGOAvuAMCtNUzK/cyzmSU4Z3zjIwRkntW3qNqlxrFm+ohrWGe2AZzwFcKcjP1A4pPDBsrTXbea+jR4A2G3AnBPA4HvWnr9xvcWdmqgxTO8p6Lz/AM8nAOM1Mn7ysVFLldzmraOVZIWYsvI6fw884qys8sU0q2skyRyOCBnlsHjOOD3qYwq0CtiNOcMVbJ3Z9PpipreCGNHWYEBhkMynt2qyCK1aZpi0TSpOztvfdyQeMfXk9fWrBs7nG2b/W7i3zEEkHH657e9W4m3W0X3YGj+YIuMMfUjHPTHJJq8Gu3uY73yV+dQwY8BscZAH4daLMV0b/huz0jR9ImutTtLqeW+gb7PIsYKAdsHOQcjkYPStrwdeWE0Ysbq73SOhUIiYwTyB6dsfjXP614hvrnS0sNuy23blxg4z1HH41g27PBOZOSD/Dis/Zye5XOkd/rGmXFqvmQpmGRjIGxgls5AP04qtJpqyKZ7cKEIMsu51AXLcADPuevpUMuuX15YR2dw7zpGuEYsAB74A60YKoQsjunAEjDnvx+v14roVNmLki7bgrA3KerheeOwzUdrbyebNcMpkXOFVTyBgEn/OaizHCA89wyKzAc/jxVi01Iqht4wY4nJ+ZBz7kmtFAjmNJ2s/K+ZVSTH3C5+X6nr0qETCJY5FGUXldq9Tnt2/GiwhsQCJppANvBZeW59P61pSQG4RIGLlVx8ijI9hn8eo9adkK7KcE93cyBbUqpwAwVsAA+p49fWoXjkyRcTBQnBVWGQf8AIrWe6h0+2wf3SnhQg4PH9awPtUkk7TSuJN/LHIJz7jt3oQNl+CdbdN4ZIyAPm6t1xgL3PvmotQvrqdAo+UDGdzYzjqarKCy71UopJA+XjI9yaYPOmkCPJGDnA6jtjj8f6U7aiuTRPtG5mILD723b9eetPSWPyE5Iyx2kLnp2/wA+tRQ2ytcL8zHJ+8SFGB3z1rc8vzABAkbQhfvuc7jzyQfrQwKWmazfafumSFZopjuIODsXPO09e2cdDXRarYQauqzNLtkgG5GQn50Pcnp6flWWbdw6P8o2/eHUe4x+NaNr9pFgLONRhVcY6kg54OPrn8qhrW5SehkahZWjukkLFImHXdkFh1wO3rTbP+z4Z1ZtxCnntn8a0Y4VmDWmAG/hB4w3H9Kwp90UkiSYWQZXBOc+2elaRVyGzof7RtZWdfIOBgDjqB3qnLqTEslvbhcH1plgUazDNlTz16HBq3bxRoFkaNtxb5SD+tFgKH9pX7KJIGQHjAHOB9K1bWW+ljJiklfP90YA9c+9WrFdOs7QyyQLMyscbVDMeevT19qtCW4vm2fNaRlfl6gjn2rNvXYpGbEzNMySeZxnbjuepFa9puceUFz8m3cw/wAKhhVre6WBf3/ybjKy7QSDzxzk9Ocj6VegVVZZN7Fm5OP5VDaGkQx24mhlRkX/AFn8S4K8cY6UiW8dud0zB1KjDAkYwelWdw+chSoPXuTVS9uI44TukVCeB2I+lTzDZN58YkAiy+TksW3Y4ptw8jAGOQIe4wPxrBWVrZWk+0eTFjdvlkEak98k1SfxBYuGjtPtN9P2+zxfJn0Ltx+ODTEdBcXjCYAYIXp3z/hVd55CzOcADpkYUD6nisT7TrNwMCK009e7Emdx+fy/pUMOlW9xO0upXNzfv2M8uFH0UYFLnsPlNG417S4yYmu/Olzjy7VTK36cD86jjvNQuF2x6aYQeVe6k6j/AHF/xq3bx21tHst44olx0RQP5UM75O1CfpWbqFKBU+wXUsbR3epzNHwfLgAjX9OtTWmm2dsN0dvEmerFdzfmaR5LhRhsLzwB160kk7RfNHJ82OrcjPtzUXbLWhaKqWHzE7R3FIyjn5t2Rz2rLgvZJJ2PmYYnkY4zVlLhhlWwPUk0uVhdFyRT5ZVQqsBhWxwKQSSqsceA2Bh3z3x1xUaSAja2Pw5qSZpSgCFWJ9fSlyjuLI21f3joCOnFQ7fPXao+uWxkVny2k00v75N3tkYAq3DGtnEMnb6AHnFPlsLmGXUG4nCneOmM5pIHuoRskUyHH3nPNSWl9HdTtEnmEDjLdKkmRiy/MNoPancQkckzoS6ce1KLeVow+4L1+Xv7UpuFjISMb+TngjFE87qquXCY6DG7caEguIlu0lu32r5QwwVHOR/SohJ5MZjs7baAMBm7e9RyXUzDDPjPpTFuJOm44qkiWy/ayyCHdOTuPfPWqV1KrSl2ICj2plzNHtCx5yOpqOMq2OOc+lFkJMmKmRSCMAjpnmogyCRojEcJ/FjqauQjBG3k+tTmIFMupIHbFQ2UkRQoxyQuFJ9OalMbtkfN7dsVIAsSLtABP8IGMU2WdcjLggHDAHke5FS5Fcox4NqfPkj0qjqV5DptlJctlWx8ilsFz6CnXeoxNBL9lMssqgheMAN2znFchrun3dxHBJeagWZCdpYZOT2FRKRcYowrq80wWiMr3MYztYsqgFuOAO4HrmmaU1hdTqjTSSFjjKpj+ZqzfxW8lkrXEMKouf3ZA789VGRzWIdZ0rSXJiktocniKAZIP1/xNJQTRpzM+wLC30+20+A2+0QtErId/UbQBnseKqapc6fG/wC8ukACjuMsfTAr5fi+Kni5rQWWl6c9xAgxG024bR9RgY/Gsy7174kalMVaaKxVhy0UiL+uSa5VhalzV1Is+lbzxHp9oSGUCMfxu4AHv7V5J8WvHmm6tqIgW8t/KjhEfmCUMS2ScgZJI5rzs+Fby/2Saz4geZuuMtKR9Cx/pWlp/gvQ4mDSm4uh6PJtH5KB/OtadBQlzSdyZSurJGJfeIbGWXbshnjB4ZoHYrjsAx/rRceKtPyEtdEtZsno8SL/AI12UHh/QIRuXS7ZsHB3oXP6k1pW0NvboFtoYoVPaNQv8q6OdGfKecNr00yslv4RtcN0KQE4/ELVOB/EMYcxaROob/p3Ix+QFeqOeTuJz2zTlhhkQh3Xn3o512DlPL418T5DDSCTnILAg/8AoVPB8URvvXR9rA53c8f+P138iRRthpIgO3zDmo3uIM4eTIxxgZp3T6BY45db8Ux8y+H2lx3Ab+madH4muN3/ABNNJ1G3THWME4/MCulluFXcUQ5HTimtfy7R85XA5AOBU+ypv7JHJE5630Hw5qyrNE17C7Zba6lGOe/zDn86v6N4ch0+SRoYY7mR4nhBZOULY+bjg45471qxIzOG3Fiw+bPpVm2uHWYxrKNvXGfzrZS0sHKuhlxWE2k3Fr9rmSV7pjHIVXBGFJU/X5a0Z7fUMn7MS69cg/MfwNVGvBq+qrPAA9pZ7lSTr5sx4JHqFBPPcmt60tzLCJJWbfnGT2FQykc2yXSyH940cgPOBtP6c1KtxeocykTfWRgfzzW3q1p58O5mLMo+9jmsONpB93YPQ96Vxlg3Vu20NC6SjnZIdwJ9Ax/+tWtbRxyRq6ZKMOB6VhTSRtH5cqMckYzzg1r+GnZrWWJmLNE/H0P+TUspF3ycAADijyfarYXNG0Z4xU3KuVBBjtQUx/DViWSOMZcgcZxioHuY8ZJwOtOwXGeXuJ5pyRt/EuKgNyxcMkYxx35OaeskjruZ1UHsDRysLkxCZFKsYboCfYdajRXZcoe/alu0eFGmDN93GC3tRYdxHdIyQT0qtNf2sZzJIEA7kdTXP3l5P5jqshCZGQq8k+3aqF5e3EkH2VV3sx5aQbCB+B5PvxVKncnnNzUdYjVQYfN2nqzpgY+nU1Wu9WtTb70aYtu2gOmFPvmsW+ubpZGddsMUWBEIzgZ9ck5OarXQae4iBZUeRA7NId2e24nHT6da0VNEObLl9q5UGRWQ4wuPvZPqM1Hq19bLo9rL+8lDHAXaBj1rLv7ZY2KySNJGCNmE2g+vHX9R+FVvJiZ3eOElRk7QcADPGM5P6mtFBEObJJNRRmJih8pAMjdj/OaSxtdU1qWZYZIYliQs7TXCxrj0GTyT7VGBJHFgBQcg5HJz2qa0024u5ZIy7DHLhjyR3P4VdkibkFpcWtne+ZJZW9ztTYsbZMbH+8eee9Vo45pJJGjBbYCWVeFUfXpj05zWtbpp8N55i2zXEG0ptk5PIxvGCBn0HPam2tublohLIVCIAHlfcQB0A9vYCgCg8U11cqlpb4MhVRH+HUngVZXQ7yO9MMg82VOXjgbfj6sOPwGfrW5FZKrCRZfOxtZhgr0Jq5D9ujEUdtaFBK/7o+Xjec449ee9AEGgafLZxsskWxl3B+eSCM9P1qteaWz3ZMhhgV2+RiCzN+A6fjV7TZbyC984/vP3mPmIbn6envWrfeV9naOdQBLLvYooVivYBsZAz6VzVFKL5kdNNqS5Wcte6a8CQyCTfGT80ijgfUdhx1p0S2uwrtV2PIAXHPp9K6nVNXn1a+S11S3YKlssESMTuMYXoST1PX61hSWNtYqYpJJnKruQ4GGXsf596qDe0iJxW8QiWGNTK1pGse4LzwAT71Y1GO1uQlyUYyXEaSIUXIychsn6r1HrVzTdHvNeAt9Ojht0TEjPIC2AP/1ZqLUrWWPT4RHI8n2d9gLkrlT3I9cj9au2qIUtGik0krW7206RHy4wsbBBlVDZBDY68evQmov7QGoadBAu1xCMK/lqCeMZJAGenfNTyCRoRE+7zRjAyQOOn5VRt42RVijwFyQQB71oomTkVwji4YE/MBnBq/bXkyAedPMyKABGPuj2qaLSbiYgbkjZuFDHByeg/wA+tV7uyuIG2yx7Wzk8g/yqybl7T5FvJWTbsXH3QOtXxZos8YZQy5GVyRxWbpu+MdOdo49cGupuI2TTYLsWrRxs2Vc5wQfr700Jsl00LE+AoZcZy7bRxz1qxaOrO7YHJyFVevPf/wDVWfC0kkKKyrvXPzhQM+hJ7/WtaxjijMcqpvDKOOir2IPr/KtEQym0aT3W14pDv+RlKdf85rWtLD7PbNdCRFUMyqhAG4FcEHnIq297b27qYVWVM5OwGMf41RW4jQSQLC8rSElcO2Rn0HegC3plvAu91DyShTs7MwGOg/D0rQImjtoLhImgW4U5VmIIIPXPfjB/Gq1hdqqi1khjgYNggEMz+mVz/On3upXd1Pb+XJKIY0YgvgEHpSswujO1BInvI2nMZjj4KdQxz/hx+FJNDFIyumGT7xC/dA9BV2zhaV5PMbduzyx5z2PvVuO0ijt8F97tnksMle+SB9PSnsIyIYo0YpIzOy4JG7IA6inTxiSRGVnQK2UZkAO3Ix2PpWi1zCmVt7UoGXqBjPHHHXb+NVy0kq+QGKknLFVJI/2cn/P507iI0ijOwrJ9xcjKhf1/+tV+1k8weWgCkt8uFxn8aqbUBKsCpGWAzk1bsjhsKFYlhngZzSYyzIr/AGR5X5wMt7D1qfSFUXZLRrIzjAyOx7/oKjLFLlQVJRThnAA5/OrekxiK9WSFkdMH5WxkfQ+mO2e1S9hhdQiC6YglQQGU4Gf85FY2t2hmmW5Rclj83HQius8lZG82SRQx43DpjHtSNDbsvlkGTHPXiiMrCaOYhs5Ps4kKtIy8jjqe9a9jZTqoEmNo5Hvn+VPl+VvKidEPQBRyKEeZVOXkfHqxx+OKbkSkWoYRgOyBO2B1FLL8i4SOPrxz0rn9Q8UaXp8jQXGoRNLjPlW/72TJ7bV/ris2fxLqVy5/szSWRe0l4/lg/wDAV+b9aykzRJnY+dtH3Wc+2SKo3+r2llGWvL6K3Cj5laQKfy6/pXIXUmuXTN9r1yaKM/8ALKzHlKP+BcsfzqmunadECVtIZJC24tIu459y2ayckaKDOh/4SqC6cLo9nNqEmOXYmKJfcseT+AqpcXGqXUga4v4rL1SyiGf++2yapQieNifO3Io3HJAwPWmT3asd4kBFLmDlLSabYmUSupuJcHMk8hkb9auqu0BRnA6AdKx4tTKgcptHdqvW+oW9wOJMsOwGBVcxPKzQD/w8j8afGLddzSSRqF65PesuZmYbeUz05xTVMaSCaZkTa2eOqqB1X39TUSKijdjuMNtiVVX1xk/lnj88+1RSk875GOTwNxx+mP61Tt7kteqqbPK6EY+76Vp3EPnRbWX7wAJPbHpWEnY2irmHf6hb203kYd5yQCrbhnP90qTn8aluJNqKPmkOfXOPaorm38iYvtG77oOKlto0KBpJGbI7dKcWEkiBBujLMCpDcD0qykUzLu87A6DvU7RpLujAxxwaaIJ4MY+ZRWt2Y2G28jx3OySYAjqOOa2bdkkXC4IzjrWckUMg3TL+DDODTjPDC4WNXfPQ7Rx+ZolqNaF6VSA33RnpzVBI4zhmVC3uSf1qwt0jKNy9u/H6U1pdwwpXHsaSCw1QEx5YVR3wMGgTRxxlNxOSffmmShiMhuffpVWXzFb9zGpY9SeAP8adrhsOmYnOCcY7jtVYxKwyMAknHA61IsN1Ku12A7EgYH8zTXt1UcyOCOBzVpENjogscYEjEv8ASj5myUjdh6460QLDFKJF2s46BlJx75p0eyJ9yLkkc5GKdhDUj3DLfKfTFTpAUHmMw2/rUfmtyq4UdwuaaC3cn/GjQZoG6SFHO4YAyNo5qudQluOGt/LTvvbcT+VV2PA6DFJuzWbsUrkskjsAN4wQdyjkGmqVycn61BJMOikUx5QikkDPGaybRaJ2K7cEjA7ACsnVIpbkCGMKEJ+Zn6D6epq09zHENz7f+BHFZ1xqsbsf3ikD+7x/Ks5Fo83ttKk1L5tZ1WaUHrDB8qD2/wAit7TtH0O1ZVs7WJX4wZPmb8zW5c6Np8n/AC7BMcAxsU/QcfpWbN4f2lmt9QnSTsXUOB+WKr2iZVmXGIYbeCo/HimstuIi74R/4V2/e/Gs1rDWYwRHcQSY6/OVJ/Sm3P8Ab3k7ZLVpkUfLtlU4/XP6U0gL7fZ3K7n8oKCDgZz+dTppfnyboivk4yWGBxXNQ3GqRptOm3BPclDgfpTrbxBqFuyQ3GmXgjHbHy/pVcj6E8x0cenrINiCTg9SDz6c02S3EZIkSRDjC4brWXP4mkkUMsckIyMrtwfzpRqsDxsGucHcCrAEmlysdzTis2kt2m3YRVyxZupz6dqoSeW0X+swxI4U9qI9Ut1DeWlxMzcbijFiM1TkVpJTIlrdkZ6CBySfTpVKKE2y0GiTap69snJ+tOmbc4OCAByaoLFqZbMelXTccFwseD/wIj+VTpYa3OMeTbxk4yXm/wDiQc/pVWROo8SKQDOPl9mxUIaGPB3E5ORlsgCp4fDt67s95qKqewhhyR+LEj/x2tG38L6XFAftKz3nfE0ny/8AfK4X9KTnGJcYtmLb6tGspgtVa9fkCO2Qu34noPxNWJ7TUdTO3U/KtLbva25+Zx6SP3HsK6K0tYYI1iiiSGIfdRFAH5CmzoBhf4c1HtF0KUGiGzto440jjjWNFAVVUYAA7Vs2ynBU9TxzVKBVAGGBNWjvaIFPv5+UepqG7jtYkuIl28cnGDXH3CtDO8RGCrEc/WursJnmheOQNuU8ljziud1eErqcy7TyQw/KrhuKRTVmJI74rX8LBvOnwMHyxyfrWOyYPPUelbvhaN9lzL2AVcH1Oapx0EmaVzMscPmN0yPTNQ292gi+VpJQnBdhgk1DqckisqNiTgfw5UdetQhpPLeaUAr93d1GPahRVgcgM/mXLPuPzchSOlMupBHHtjA3kcbvSp7O2kkKtuVEYfKSen1rP1KMxzziWbcyHCqqE5Hbnt1NUkiWybShG3/Hy8RZTnIycDjn9a3lgsXfAE7SHlhg9egHFcdFavDMGdnt3JyGCZBH511GjtK1rHLISznPQY6cZ/8ArUpxCMi6g2pIjREOBkK7dK5zVbq682SFjajKsse8nAPrXT3CrbkZKnudoHJxXK66wd9+xkDDdgN+Yx6g0oobZzixzTytE1+AI1LfIcZ9hVC6EccCxyRlnK7i5JzjPB//AF1evreQtGojSPAODjG7k802LT7i78xi8amNORs5bA6DAx/nPNa2JMgQW5ZZFjLZHIOCc/StHT4pLaVJZbeBht4Vh0PqPQ1c0aPTo71YLrzG2kibaq8gcrjjI5Bz9a1dZm0OHThdW9vcI+wqoLZDNx0JPFHMFjntYX7XfttwAFyBnO7iqS2ykBmmRE+6CzHI49AM1L9sMxmmjtNqgAMQCQo6DmkmkeQqXwq4HAHYVauSyG38gSqPmZw3DY+XHc4NPmeF5d0MSouACo5GRUId8v5AbcRn5VyQO+aqoWzxk471ZNzSlt28lWDqBt4CmnwdYkEa/LkDC8tn19arIzsUBcDPJy3SpftQWJ4iiFS4JPl5fHse30o5RXOuFnbrpkVvH+8upkLsQRx6L+A61PDLvjjF6xkVcARF8Y2jAJ469elY2lwqurxLHIRBIQyODkgdhxwO35Vv6nHDHMJY4ygf72Tk7u9UoicimTbtLs+RWXOflBBBHXGOv/1qlkMrP9nVYpyN2wLISFJwQfTpU1jZRzXUebhkIyzFVzjpxVC7kg03UZCFb5W+bcANw9RT5ULmLN1pBeVZ0jCRkhvkOQpplzGjMI5lQsvIyBxn+hP6/WppNUE1iFVQMLkc8sc98VSjkaVykilzjtwR2qJw0ui4S6M2PDuorazNbRt5XmEK4HBB7H6U/W4JJL6SV1zHKN2cdTnnP4/zrFk8zaJlYCRMBgf41rWutWN7ZRRht4UckjDD8utC95A1ysrXenLbEyzRQyFiGMZBzj1yKpPbp9qSeG3URgg7BznB5yfX3roLZTdWhVFLyxZ+Y9dpA/z+FJYrc2h32v3yMcfw5xzn25q1qZsuW1ha3Z+YRROw3LGTkjuc1HrXh/MxuIYyIZDlG/usByM8ZFU42ubS4FxDIjyAlyo5XJ69etdJ4gupJoLeKORCwIaSIKdgOOee/wCfeiwrnLf2TtOZJI8EcsvP4en41fh1GO0shZTqywovyuYxIeDkA5HSmRTCNvmXzVxwqkj5sde1Z+pH981rJGcqedyYIwKfKK5Qe5L6lILdv3YOSVGCwPP8q6CGQBFdUA7sM5rnYpoLOZDdQkxE8FBhs9s+tdNobWd9axyTTNukBYWlupkk288sVzjtTWgMuIFeAKYmaVj8gAzgf41n26utw0nnSIDlSFOMDvWx9o+WSG3zCpzjap5XOQc9fT8u1Q21n+/driaO3Vn+82Tk+3PzH6VV0KwHbGEe3i8tto3HAHOORx/XNWJFmaEN5ecAYwOPfinWFu140vkPL5CswUumM5xnLHjtWrZ/ZbdF+0szhcZjkUj6YIJzzn1/CpcgsZUMMjEqUKL1D4OPzq3baLfTyq8dwUjYbi5bIwK3EYSldyxIGXcADkAdAOnXFPRvLSOOMAoowG6H9aTmOxkXmn2+m27eUyyXJGB5jZOD19qitV82GLy0lypByowAeuQfqK0pI1IPm+ZIpbO1uefpSITbxnagRD0TJOB7elHNoAyTSZbl2kuGWNzgnZt645/OpdM0qK0b5pyw37stjpnOBUCySg43SM5z/FnPv7Vkaprmh6LKTqus20JxkLJOCR9FHP6UriN/UBZyO7b++QOwqhNJID+7cY44VADn6muNufiLY3LMuiaRfajngSOBBF/30ef0FUJtY8Tagu2W8tdLjPVLNNzn6u/9BS54orkbO3vdVurSMzXF2sSZ5LOFA/OsU+OI/M2WyzalIRyLZcqP+BHiuXXTbV5hNeedfTDjzLqQyH8jwKvbjtCqwVQMAAYGKl1exapGtNr/AIguD/otnY6WMZ3ysbiT8hhR+OaqPCbz5tW1K9vwR8yPJsi/74XAqsJI0H3iWpnnM7Y4ArCU2zWNNGtbvY2iBLSGKL/rmmP5VMLtWJwQD156msRJERyOCAOOOc1L9pCuCihTj0yaybZsoI05TMxVl2keuary+fnhl6djVaeaUAFjMR6cCs43RY5R3Yt91Tz9am5XIi3dXcvlmHA8snLd9x96q73NORJHcCRWXPQVYS2P3tpI+lUmQ4lMgtksSfqantGkSUMnBFOaNg/KKKcVbaQq4NVdk8p1EMwazWSRVkYioVELksUIVhwM8E56U/SY1fTYvm7Hj1oVGDqyRF4mfa4z909yKtGLQ6FPLnV1wAMHA6n1rozcxhExDJIzgMFCng47+lc+ztIUVUVTn5R6CopWkZjGVdx/dJJBqZU+YqNTlRoanMrsfl+cnAVJAwznvgf1pkY42fKMdGK1JY2puIwsoKqo4B7en0p9urW++KMDaMsGkqowSJlO5JChhxJKUIPUVYNzakddo7AAGqTNLIxVmA5xx/UU35VbAEat9Bk1XKTct7xIxWPaw/DIpGtJmJb5Fz3JHFRQyME2lQzDHQCpnuYjFteNeOmByaOUExi2OPneVQueuM0qwQqw/ix3wf6VSuXk+6RhOw3YGPoKqpNIZH5I/HP9aOVD5mbX2y2jO3yyMYx8h/nVCeZXkJjRju/vcn8hVVsZ8xuvqaUM2Pl4PtRohN3HMZJACyyEejHioy0hOMDApctzlgPrSEjrkH3o5hcoo3g/eAHsKegJ6mms219jBg2B1FKFdvu5P0FRzD5RTgDk0m5fUVEffmmNJEq5yB+I5qOctRJi2ew/KkkZVxluc9KzzqVkJGhNzGH9CwqpcaygGAC64J+Xjn8ahu5aiapdSGcZ2k5AJ3frVWeUsWjSR0OMnDdax/7bkkBEVszHswOaqOmqXGd0giGMYHWpK0IvEN1E7xwRyPJIOSxIwCffvUQtYfsuRdFpmbBCcDH41ag0tET53Zmz1PpWgFhjXaEG3GMUAX5GkUEEBz2AqEx5/hpXkUMeSOKZC6liN351kkaNjWXCjG0568dKhePI6gDFXAQ3DelN8tDkdatMkoSFUiT5W+YhcqOnufapkj5GC2MdQe9TpbxopUjjPQVKsID/AC8AetO4BDGc++O9PX5fUH61U1LVtO01C15fW8HoHkAP5VzF58RdEg3KkdzdMOnlDaPzP/16FGTBtI688OQCcUSv8m09/wBK8yvviVfyFv7P02CIdmlJc/pgVh6h4y8SXo2yaiYlPaFRH/IZ/Wto0pEuaPZnA2jcwA756VQuda0W1YJNqtojjqDIM/lXilzPqF3KY7m8kmIOCZZ8j82OKJbNodu6RJBxkxnIBPPXpWiod2Tznr03i/w3CTu1Lf8A7iE5/Sqc3xD0GPKxx3coxjhQo/U15eYbW3XdPslc9FWYH8TinSNaMsaxWO1gSWy5O4UPDxBVGj0KT4h6Y2QtncY7ZdeKZD4+0x5P3lpMB05INcFLatcyL5Fo4cr8yqpIJHU1Zh0a5ZctDtI6gnr70exgh+1keqaZr2m3mxYZDHuPCyDb+vStiRsQmRSQw6YPSvK9Bs7qNvKcfu85Bz0xXfaLcNcWPkCTMqLjDHg56Z/WsZQSZak3uamlzRtId2A/5Aj6VS18hbsMq7gUwTnpg/8A1xT9PtWguFluJFFy2RtRsIwycDFM1pH2o0ilWBwRnrmnHRiexksWbJAxjrXT+HIvJ0oTZB84lvy4H8jXNMr/AHV6k49ea7yC1W3to7crgRptye+Byaqb0JjuUFSMs25SSxDYPIJx3qtOsflvDDHgPkc9AB+gNaaxxtyyqsmcj5uTVV5V84osfys/DbB1zg1KKJxbRG2SPJiwoBYHIJxVUW9nGSW2s78sX5P4CrDswVIzKnPBKk8YP+FUb+FZJj5AJlQAFjzn25HFNCKM1vbvBK6p5W3OFVvvY9Sa2LA2/wBkjkRfkVQBGckg4HB9aS306z+ykSR5YruJznHHaora5XYYkTLRkAcjkevSnuFh8cOHEbNuMi/xNwAPTHSsLWPPuViVVV9hIJB+bvyfbFdCSPnKqZCw4PGcdsVRbT5WuJRFGzqyhgoydp9atEs52cSGWNbreUUYUD5jj2zwBVvVYhbWEf2eVR5hKlUYZ2geg/U1o30RERtTZn7QwGN8eNozy241kyRQ2RaOXZKzD5gjFWHsTz79Kvcko2CwWk6zfZ1fa2WBJ55zjg1HrytMweYJGJD5gWKMErnhQPQcVqWFp5z+ZGuNmG5yQOeBmq06B3ZmbczHPFPlQrmZHqL2uny2cNsi7o9qvghx6nrgnrWUqyc+YrnjCLsyGboB7V0LQqWXdGpUHscU6OwuL+WVYrPESn5ZXOAoHTPY0bBucysZSV4SBv8A4lyMg+masWNqpTawYE9QOh+tW72CO3uBDGyzSc73QZ59M9609HKplVt2aXGDjov1q0SzNt9BWS4DKGAz/EOK17LQ7S3DyfM7FeWcZIPBzityzQRqYwQXKkknrn60wfeOI9zBhsbPCnPXHfirSIbKpgBaNERQ/wDCqr1PYfU1t6rFFp9p5l2kbXT4aGHdnB/vEe2ayVf7Le+db3CySDJ80gqQccnrmpJnu9WnVW3yyg43sei+/tTEQ21xL9pMkYDOQScDg5rN1OxnvGkl2ncT128ECuphs7HTzEbyRZHfjLEAY/D8etXZY7U2iG3K7BkjbJxz6incDhLDS5WjKvnA6c9q17e0aFgq4PB4CknOe3erUFvIryYVixyeBnirNtaf6WrPJKoXHKnk/wCFPQVyte2UKRGBIHFwQG3bjhR7gdzz9Kw/Ma0YStGZYScOvTafQ10t/wD8esqW6KCTjcy7myO+axFW4imYTJ5m4fMD/FWTVtUawd1Zl3SLl96+SyiOfcuDxj05+oq1eLdNLIs2EyQW7Anvj1/+vWUoVZt0Ebps5EZOSpz1HqM4PrwfrV+XVYNRhJsWLXSHErKpxGcZ+YdhwTxSpzTbQ6kGrF2S1QRK8jyHIOxEXG4/4ep/CrFvIZBLb37spWILE2cAHPfHXjv1qFmLR7r2YLJgBtozk+3tUMbiZC/lyMnAVUGc/iRj9a2sY2H21vI1q8zIAqjLBmAzjqATz+lMewZ33qyWgUlkY5L9T/j3xV2ytbiRC0MARSPvzYLLz1AHQ++a1EtZim3OSTlt3c+tJsDjdbt7a2iwsQuJRjG9ywyc54Xr9MmtPwffX1q2+7aSIEBNsUWwbQBjnA/U1v3OlL5JkEbySqPkC4+U1FoWkvaO9xMF5A27myV/SpbGSpNfCRDHDDLuXlsfl7flmtFLd2ulvNwMw/iK8kf57VYgkUfLwQBj1pZrmP8AiI+X3qbgPkaSQKpm3KcfKAAR+VPFvb4+ds57Z9KydQ1Wz02D7Rf3dtZwn+KZwn864vxB8WPDVgxhspbjUXHX7Om1P++mxn8Aal3KsekNJFGNsYCj1Jpsl3bRxsxmjCqMszOMAV4BrHxc8QXcjR6TY29hG3QuvnSfmRgflXHalqOuam5/tbULmVGbdskc4B9l6D8KaQcp9B678SvCemExnVUuHBwUth5jfmOP1qDw14suvGSSr4bjtbYJlS985ZlPY+WvXt3rwO30cEEtuRx0RhyfSuq+H2p3Wh6ykhaNImO1gfl57fgelKTstC4xVxfGd98Rv7Un03Vrq4h8tiu22IiiceoK43A+9cxBpN1HIJ2kjMqnIBXdk+5Ne73Wjab4ulQ3V5dWl4oPlZIyP8RXM614G1zSjI0bw6pAozlRhgPcf/XNZqv0Zfs+xzOjaxNEEFwpOO3Uj1+tdLFOksHnQOGU9u4rj7uJVk8xIyEJxIP7revqPSrNrb6vGfNsYLlwR08gtkfXFS9SlodObogfMCPWoPtmW4bFYT6tqMZKXliwPTDIyGtTSrefUYle3t5JHP3ljUtj8alqxSaLDXDHvTBcSK+QSR39a17bw7qhjLtp0qr6tgY98dcVv6b4D1iUK5jiiVj/ABEn9KlsdzjGu22YPmI3uhya1dB8oxlinmuDg5B6V3Nt4CskU/btUk80fwxRgAfnmtPS/DHhu2J2Ge4f+JdxJOPYVNrjUkjhTDdvbZ8pflJUk/zptno7+Yz70LsckDnb7Zr1S4ufD9laD/R7ZgfuoyjP681mNrGjJiSLTYZpCOFgUbs+nIFHKkDqHCz6bJLujjkQyqOCRjFV5IbxY1TG5lHzeU2a9CGuCYlbjQ5niC9PLQlTnjqcH8Kzbn7LcSGRdL8uInKrFcYce5/h/AZpqwnK5wqMuwgnOBj3pYGl4bawz0yK66TTbTdva0iwemTvIz7gDmrrLaTWC2zQLHFErYdUySxHH0qroVzL8PW8k2mPFljiQ8g7cela0VsYl9sDqc9K4OxvfEUevz2DTJaoCNo2ghwO4PbIOa6a0lvEjT7RdPLIByT0rRKxjI1DHCJeeCfyp6SW0R4VSfzxVF5ZH5LnOaI/lJPAzTuTYtPdJx5MT/7WcAVSM3lyPveSUsMYXgVIdvG5lP41GzxjPK0+YVgmnmmZWYAbR8pIBI/E03dJ97cgOOpGajaRd3c/SjK4+4aOZBYn8x1XCtk+uKj5bOGb8Kb5nPy4ppmCjl/yqeZD5WPKjqS2fUmmgbckNj8Kge6jAzuJ9qhbUY0GFjZvoKnnQ+Rlw7SeefoKdx2VvbJrLbVTni2lP/AgKQ6kx/5Ybf8Aeek5FKBok/Ocso4pInTYFILDPOBWTJqEgBO+JF9AaqPqESqsj3ARRzktgVDkUom7JcRRkK8gHX+L6VWk1qwjC4m81iSMBScVzMur6eZDGZBKRnJQZrNuvEelW65t4wWx3OKSTZVkdFcavdSyjyrcrGTwWzk0xZJLjLXYAJ45ABxXJ3XjG38obPnc8FVzgfjWXL4ruzLuRTgDpnA/+vT9mFzvkjtIZSBGMYJAxwPWopr2wVVEzxcDqzV51LreqTuP32ARjAGeKqlLqZcsZSAeef6U1AD0O78Q6ZZgAyEbhlQEwCKzLjxnCGK2trI59WOBXKx6bIXJC5z04q7b6TO2GMeVHXv+lHKhWLtx4o1ab/UiCBfZNxH4ms26uL66yLq/uZzj5QJMKPwFay6IycsoVT3YgU1rWxtFR5LmIfjnI/GixWh2vnfe4/Q1EZGUlwcZ4xTLy8s7Ni0twHJ6qv8AnFYOreJguVtoUT0J61ik2NnTi8VY90mFwO5rNvPF2jWp2+d57jqsA3fr0FcZczahqUbSzPNJETjOMKPb0qtFp8IPzyFeRwi/zP8A+ut40V1M+c6HUfHk+1mtLOOJQOPMbex/AdK5m98SeIdSZl891B42R/Kfyq8kNiJV+RyAOR1JP48V0+ga1LosiXOmaNpkc/Xz7y2Wd/qA+VH/AHzWihFCbbOI0nwtrmsyNJ5EyQqu955twRVyASSM+tTx+H9Nsb6NdQvGuY1b95BD8rOBno3O3PHauk8U+Itb167abXNemuCTwm7CAeioOPyFYU9xbWkRHmxRljndKxBP0HWq5kTYh8QW+mTSR/2VoC6bCqkbnuXmd/qWIH5KKyRpknynaCCeMEAClutShaYCN5LhvRQQP/r1Ygi15zut9PaFW/ieMDHbq1VcViWLw+2355kTHJOScfU8Clk0mFo28m/imYDIjjHX86sW3hvVLtS9xqSK2eQgLN/T9K09P8H2DI326W5bbwGkk2/jgdvxpcw0YC2tpDCbe5uLdOQ2WnUEe3GTVi1bS4z5dpItzOR0ihkY/wAq3xoNjZv5dvaW0v8AdJHzZ9881KzwWMX+mXFvCrcAFgo+gpN+Yzn0mvxO220vAOm1owg/U5q3bQXsLf8AHpLHkZySG/ka3oZke3UW2nXV7vHBSPYre+98DH0qwllrDAfv7exi7rGPNk+mSAo/I1EmikmYwufsoEk2QzcIoB3OfRR3NdZ4Xs7i3R7m+j8uaYhjHnPlqBhV+oHX3Jo0jRLGyk+0Rq8tww+aeZt8h+hPQewxWzEgHqTnmsZTNEh0cZacNjPcVFq6tJZyYG5wNw46Y/yaneWOJCZJFRR1Y0y4kjeJVGDv4qU9RtGT4dga51ESDgQr5hJGQD2/WuwkzHBE+4zMWA/PvWVpFrHY2SqvVsFj/IVpISAD5jY7CqlqxR0IbzY/3mdc5Oc4XNZ04jUEuzvkgDn/AD6Z/CtJiMnis64jLSybshXOcZyM/wD6qcUJiFFt4BGvDrjqOp55x+FVTI0QLbjhhuOWzjOcYFWYluXchcKQCu4kYZf8cVXuYjsG0oDnjPBq0S2x9rcLNFLEzu7v8oO4gAduP89KhhBtZJbbaXbcMgKR/PBpmlrHDLJ5hK4z90kA1NcvkPIiBXb+ILj6E1dhXLiTW6w7WUBmbC7jjk9Kp3t7c2t0rK80Z54LEkDpkds+9QhGckqPnzuMnXAHGKraki/OYfmThjhs/gfxPSmo6k3LE8yTwSS2+UbGGJ+Vsn1PfpWfFErkF/mLHlhyAP606KGR0y27aASFXscdamTdlQmAuOuK0SQmx8cSiFU82Rcn7yjgnpnGahvtNurOZI5oXYuNyFejD1zVxoM46Pk59AKr6nNeTYTE7qowWJzn2+lAitbLbQSFryF7jb/yyifAB9WPp7Cn319d6ihhOEXgLDCTjA9v61p2Omv9nzKB84GdpxxT5tNFtDutNhaTmRwMsR6D2p2QtTFjsoLceWI0kn/ibqF9gPX3q1ptqqyybWJ2KzE46/5JFJFbSrM2VONpAI5/L3p7mOMBGUGTkYU/cz29zVoRZsCVk2gYd8Lgjp+NMeOSW42uuNp4OM1NHC2Y3kyko5YHocdKv2BtoTLIY2LFztT/AAFUSypeyNfT263SxwJHHtXEYBI9/erSXEEZKwQbVC49GJI68UBXu5JGZPKZj8oOOB+FSm08o+ZIxDcYZunFGgIz57OdbtIZFZ55O8nXn+lbn9nxpbiBZE8xh84xnPNVLoXFziZ2Z3PAOeQKlsLW8QK/lsFzyzHGPWi4FSPS7xZZJWfCg4XJx8vpTLlWikkV4WQY2HA7fWtwZkmORuU9805rNXffcOMDoB3o5iTO0mzW4Rm2naq85/iqrLaYmcLbmRFGFAUkn+ta+n2jW9zIyQqUK/Kx/WrydBsUAelLmsOxyCaPeXUgW1sZkcEfPJtQEfQnP6ViTtqFjd3NhCi2F7Kv7yQxghyMjDDryCcEV6cZtgIHAP4VjeKdPXULVZo/+PmAExHOMjuB/SuepHXmR0U56csjE8LW32sC4uZBLIpZJYZVBAPBDJnJK47VuxeU7MsScwthUYEIR68fe/GuXhm8sefOrhd4/fqMFCOzgd/f+datnrqMuLrbJ/dkQjBH16fyojU7hOn2OhSaYIRb+QuRxhSSfywKf503m52qwPAwc4P1rMn1rSrS3Ek13Gq9lZiCfoKojW7+93f2XZTSRnhZXHlp+vJ/AVfMkZcjZ0TSNGpad0TPHNU7/VrK1QefMqDGV3nGfw61TttL1G5B/tHUmVC2fLtRs49Cx5q4NH061UPb2ceQ2WeT52/M81hLEJbGsaDZh3viaQoTYaddXII++f3aD8Tya868T+KfGU19LYxSR2cYxzbIAcf75yQfpXqOsr+73Kwxj8q831tFN87NyMUQrOQ3S5Tib3TdRu5TPeXbTyHktNIWb8zT4dNhjiBMDGQEAFj1PrXSSxRsoLDnGAKqPAqklmJPTmtOcXKZ8Ufl5SFMcdQATUqwqQq55PsP1q1FCGlUfKoxmpxENmRS5hqJV+z4T5WcZOSFPBNK1osmVkDbe+D29K0UhAfAPQUmw4PuanmHynT+EdS86y+yyjyniwoL8qw7EHqDXoFhq0klt9luIPORl2mRCA/b868et5ZrS5WeFzvUdB/EO4rtdH1O3vLZG82Ni2COdpHTt+FZtFHoOkTaPaqFj0dY5CPmcW6qxPqeh/WtabU7ZYyYYpJJBx5QTn8zxiuJtrjbgGN3XH9/ir6zjGxtkeTwMknPtjkfhSA3V1a3wzC0Ryv3gsikqfcY4pq6o7yKvlxxxnnLAOM++M1kSSI0XG9Rn7+Tuz3AYf1pQwQbl3A4yrPwx/HoaLsRvSXs0kDBp7Yx9CAu04+pGKpXF5Y26l5EnC5yASOue2DzWeJljy25uO5G04+hGDVa8+ybt08ilFfc2QAznt15P4VLuPQ0W1SSaRI4VSKLvIyhpfpkHA/EGq+prtugtreOvTknoe54xzWZZXHkPLdTfPv4EZfDAAYHFK94E/fLIjs3IUE5U+9LUNBVikR3hS6Wbc3+tdTnHf3NPVYlxGhBwOuMZAqt9r2xlMg56MRyKZJdMIfLwuT1bqal3K0NQ3d1uEkbKwAx93t74qFrz5iF3xoTyQOD9azjduSTvKbuoUYFRmU4I3kA/rSsM03udrL+8TP8MmMf/rpv2zD7VaJW67vlCn9Ky2kUjkn8ajEpAxxiqQiHxWX8mG+gKCSBgGZecg557d/51Z07Ure6iVt2HA+ZSeQajm2zQNBJyjqVP0rznV7u70i9e2upfLbrG+ABIvYjNbRd9CHFHq/2pccN096j+05B+Yfga8hj8RXAT5bqaQ57f/qqaHWNQuA3lR3cpH91TVWYuVHqbXcI6ygevNQvfWwB3TLj615g95rR+7Y3C/77bf51BLPqjZM0trbD1ecf0osw5UeoPq1qv/LwPwNV5dfsk4NzXl8086Rgyavbc9FTc/8AKq5n3ZzcXMg/2IsZ/OjlCyPTJPFFjGSVkkc/Wqs3iy1Ufdz/ALzV51vk/htpGH+3If5DFQtBOx3eW3NHIikd5c+NolHyLGMVnzeNpT/q9v4LXJ/Z5T2/SnC0k6tu/BTT5UI3ZvGF02Thz+lUpvEt9IemPq1Uo7OMkAlsetTxaeuwsEYknANHKhkMmsahKOZB9KZ9uv2yDOxGMemPpWnFpjSMFjjY7RzgVbg0mUfeUJz0I5oshmAlreyqrKtw+49d5q5DoNw7kvsTjoRg11NtZtCFjVRkDJJqwtpIU8wrjcevagVjmYfDuNhZs5PIPIq4miQ/vcgYA7Ct2eO2s9sl1dJCmOCW5P4VWi1e2Uqum2pvmPJeRPlz6YPX9aBFW30iP92IoWkIHOK0f7N0+zUNqN1DbI5+XDAk/j0qsINa1BGS41OSFDj93GSOPwOf1pbfwxBIomLvKSeMnGRn86TBJjJ9S0mNitnbT3LJwkhPysfxxx+dVJr/AFG5cBYvs4/6ZAjd7+n6VuwafawFtseGTr3OKVLZnkDBcLv4OOooQ2jnBbTNIZZvMkY92rH1y2P24yrGMFRnjNdheXjWGrJZ3mTDcj/R2CEkNxlTj86i1LTYX3SeYsPyMWUg5J5wKYrHNzyPIBvO7PXjmtbTIrhoCIrCFMjhzEGcn13N0/CoNJdI4wxhjd88Mwz+PSn6hr1rbIYpLwK/dYuWP5VHM1okLl7jJ7W6kvNt7eBGAHBfce/UfhTJZtPtVfekkxI424GPzrBuNXuLu5CafavvPALDc/5DgVNbeGdWviGvpvIQcgOSx/75HH60XfVhZCXfiCFVby1SMjoB8xz+H+NVRq2oX8mIIMsf45XCr/MAfnXUWHhXSLYBpkkun9ZGwv8A3yOv41sx28EMeyK3ijUDgKgFPnQuVnApaTXJX7brdrBkkFI5FP65A/Wtqy0Dw5sVpLsXT4/h3yZ/74GP510gXaM7cemOKT7Q3AwuPrRz3HylK2is7f5bXT59vH+rtWTP4kCrEsmoSE+To82D0aWaMY/DNTPc5OSRn1p0d3060rsVkRW2n6u4V3lso8D5QzlufwXH61L/AGTfTyBrnVGYdCIIQmPxYt/KrkExkGRjrzTgzq2YxndnIqHKVzRRRCuh6bIN8sl3cseGD3LAE+4XAq/p9hY2xJt7K2hOMEpEAfz60QAkqzfexirA3AdOBWbk2aKKRE7BrlRu5B6A9qtRR7U+boecVFBFtJY9TyTV1B+79+1JA7DFHTAqwI22E0xVb5QOfWrMhxGFHJxirsTcplAQAzknv3PQU2e1jOC/IUjA6c59qnhhKr6jrzTLyZRCxLYz79KpRJbJrM4TbIcBOAKseeCQi/jWJFfQ3DM8eT2IIwQfWrP2hY484NVyk3NM/N82ajYDOflUf3mPQ5qjDc7mDEFcAjaG4Oe+KnWddxyw+lFgJ2UY27jhT2xVG7jkebepAGzHzDqfarazKT7etMZ1ZW+fcO1UhMxHDGVt7Aj0PrVtWQRyD5mZgBgj5c0qojNt5XbnJqWS3WJOJkkU/wAIyDn2NaEleKULEyrlWHJU0qv8jMyxtuXGJOfy/wDrVL5bzwD5lCICMd8UeWI0TCnHowpiKpjHkr82ACcjNMEbMxd8n0GcCrgVcIiqSq9RjAzjrT0UlwRjdVXFYqXEu2NYwDuz0p1oHkOcMUBzknkmnXKMoDrg88selPhdlI/dED9CaYWLi3P7oROUUHl/XHpWa91ITujZjChwVbI5zwBU13Iko5VVA9KqR7Bu+UtmqJZrJdxyRLGcJJj8fwqnJZxmQyKo3Hrg8E0y3g3je3y46VKm5eM8dqdhE8EbtgTupwMJt449MVY05GSYgx5bnaD3+tRWcwVuUJPr6VLHOVmzuA7GjULF+1tvJlaSQjZjCgGpm+ztlWXcf5Vny3iH5Vfgegp8VxGB1J/CnZiNAzKqBVQKPY05GJOWyfxqjLeRxrna7ewApsd8p/5ZuPrinqI0CWH3VAGe7U/djBkYE+wqibosB0U+hp63MSx/vpAXzwF4wKVmBqG/kMPlFU2+45qAzEDIAH0rIvdc0u3P7zUIIwBzz0rmtZ+I2j2qlbUzXsnpH8q/nS5WUdtJMWYbs/nWfqGsadZl/tt1HBj73mZAFeRar8Qdevd8dq0VlG2f9Uu58f7x6fhXNOt5cTGWd5JHY5LSOSxP40cq6jseoat4y0eLUxJps0ku5D5rNCfKf2weT9cVx0+vaxczvNFaW0MR6JFEQo9+uc/jWda/Z0XbMrqT1JGc/lVqOVPLEcd0gUdAGApqEB88jqfAckl3dM+oN5lxGv7sOo+76/WvRbOQYFeOaXqENhqMN21wuFOHwc/Keteq6dMJEUggg9CK5sTGzujalK+50cDhhxU5wwIOOlULJsDJqw0uCK4WjpRkeIV2pxnpzXlviaYwv9oCk+W4JA7gnFeo61vcEdvevL/F+EspT6uF9j1P9K2obmVXYzor+1ngEvnJGzdmYAj2ppubLODdQk/7wrnIpGjOUCHH95Qc1ctryJ3Ej20akddtdbgY8zN2O4smJxcQZP8AtiriKhQFWjIHcGsiM2NwMqIifTGDQtnZty0CcGocUNSNkNCOWkiz7uKjlntUUFriBf8AtoKwp47OJz+6iHPGQKesli6qAsIb6CjkDnNN9Q09T813AP8AgWf5U6x8RW+nSGS3aWaNj8yxocA+oyMVQS3jA3Kq59hViEKikfpRyIXMzu9G1/TdRtw0N1HvKgsuDuX8AeorctLtWjDxyIykHIVOvrya8jeFY7pb22xDdIdyOOmR2I7itSy8aSQNjVdP+zLggXEWWU/UVEqfYakj1SO5wodgVb+87Z+bsfxpr6iqDe8hAzuH07jHT+VcFD430VxiPU40yQfnj2jp9M/jTn8T6VKu4apAT3w45qeVl6HTXt0ZG/1mQAQqkYIHr6ZqA3RY5Ylj71zj+INLWPcb0MM54GTVWTxfo+P+Ph8jptjOP5UcrDQ60XHpwad5rY/+vXEyeNNKR8J9pbA5cR/L/jVY+PIScR2N5Ic9QFH9afIxXR35ndgOaY8zH7zYrhV8aXBPy6XMqf3mlAP5AUyTxrfFRs0/OOuX6/pR7NhzI7sTMB1496a1x71wL+NNV3bhYQquOhJz+eBVKbxXr0ythoIw3TbGARTVJhzo9J+0N14I+lSLMW7jP0I/lXk0+sa5LFsk1KXb/snaf0qlNLdStuku5nb1Ln/GrVEXOexG+lt8ssyKehyf8ailvtJvEaG8ltDGoyxkZWGff0rx3aHOWyx7k0n2dHOD0o9iu4udnqosfDLeZJ51tahBkkOOPfniqF/Z6Db2wnl8ULH0byzcgtz7ACvPfs1u6nn5x1HqPao4ljEgCQueeR1qvZeYudne6tF4fitlabxFa3EbkHZFh3GfUDpWfJL4NhKJ9olnJzlooyQv6VzT6fcM4aG1dwRnCoatR6LqU33LKUfVcU/ZpdQ5mav9reFoZGVbG7lUd8D5j9MjH401PEuloGaLQFbP3dzg4+vFVY/DGqGPc1uqj3NWovCOosFZiiZ6DaSTRyxC8hT4otNsfl6BbqcjeWIx744/nUr+LLDeFXRY9gHQFd278sYq7b+B5lAaSTcT7dKuxeBldvmlkA74GCfxpWgP3jF/4TGJXZv7FQHGI8OOB75WoR4+CRlf7Fty+efnG3/0HNdTB4Cs4yXaMyMem5icfnV2LwRp8afJAm89Ts/lReA7SOGXxy0jKv8AYsB9lIJ/Aba0bbxhN5qkeHGHH/PNckfiBiuzXwnZ4UKCuB2HX61NF4Ws95cplu3tUtx7ByyOWi8TQzbxLoEqZ53CdFx+GDWgniGwWLMGjygr/FIYyo+pHP6VuDwtaCExleT95sdR6VaTw3ZYjCQhVUg7R0OPWo0K5WcjJrl87r9i023VW4J8oMSf++RUUceuXDyB5jAM/dRQoA9eOf1rv4tHhWXzBGQw6VPFpcMZZvLO5uuaB2PObfw7HvUnMx7secn2zWxZaVKEMjQkKR8qDjHPUmuyj01B8yqBTpLXbyF5pc4+U5iTSjgRJkeY4O/P3QBVyGxlmxlSqIMAngtzWy8QVNu0Zp3IXGOTzU3GkYp00LvdgAznn6Urwqse1VxjpWrNk8YqtLHgjPpTTBmBqNmJJbSZUDSW86uAR1Xow/I/pW1dRRtY7DGu5iOMYGPf9arzxqZUXdt561dTZ5UZOA5UZz6UakHhj6bqurTrDHqNsiOfuISv59zWpB4JsLEo2oXf2liQCqOFXP4cmt3ToL23ffHsWTIBXy1xj3IGf1qzNatKis1grzA8tu+Q/hjNOSk3oQnFbmesmk6WBDGLeBT/AAxgNn3OM/rVyK6sZYPOE8Kx5xkkL/Oo59Jt7qZm+yxwBl+6uSB+tQN4Zs2wvkF/dZQmT6HOaz9kV7Q04xFIP3csTe6uDSmFv7uR7NXKX3h+GCMKkN7btkl2VlZSM8YxVKXTBESU1CZAAOSuT/OqVJ9xe0R2728jRj92y4PbvXKrqWoXLs0Gljyyfl33AVse/GKgtrrV4JP3Os/aUC9Ji2F+gxUiXEkbr5TRHGWm3naCevy9T/KrjBoV0yZby/T7+lTf8BmQ/wBaVdYZCPN02+QD/pmG/kagj1K5mciOziOOeZQoP4mp5HmaDLWrLn72yRCB+OapX7C0J4/EOn243S/aos8/PbsB/KtzR7uzvVW4hulkDf3WGQfpXG3heYjZbTBIhgnC4z+dQLYRzPvNqwfOA25UOfrupOKY1Kx6opCAfpUnDQuAcMenpXHXXiiSOdQNPlB243vmQD8F6/nVdvFNxMnMVwRuHIttqg/j/jWXsmae0R14e5+1rG3KgdBWkbi3i5eZMfWvOW1q5uIDLslb5iN0kqqAB14zVZtc5LPtYAcMZRwfaqVNhzI9Jk1jT0bbvZj6gYpqa9Zs5BVx05yDXmtvrUA+VFiL4JyCx2juelQHWLdyWWaeSQjgQxFsHt6U1TYuZHrhvIXh8yF9647Vm3kxZxubK4ziuD0y81aaBvLvJLNc/dkUAsPXBpZ5NWN6sQ1R2i25Zsc1aiQ2dTJOsN4uSF3KSxz6YxVm3vBNbo4PysAw59a44xXDO32i+DqAONverUUkenxef5zJGSPk253H0Aq+Qm51qTqo+XAB9KkS4IyR/IVngggYzj3p4YqBg0uULmkLrdx0pon7Lkc1R8zmnLJRyhcuNI2CRgn0pvnBZQxQD29Krh8mnb/m6fjTsBcivCD6juKbJOSRsVn985x+dVTKT0bFC9QdxP1quUCwWIYESHk9O9SLMf7v41A7liML0NPZ8/e6UWAZIWYjAxjnrxTy0jYDNgY7Go1Ukk7sZp4U/WqQiMFF5IdjnuKkWYgfKMfhQcL1FJwRkUyWK0jtzuwaRWOd2dx9M004pQODwKoCRZSBzx9DTWk3dBUYDA8NT+evOaaEIJdvBSpVuivJYAfSq88scaFpZFRR1LHArD1DUywkNkJJlX7xjGFH/AjwfwqroVmdDJqEf8bKvHFRjUVA3hXI/vBTgfjWFPp+qGIB7mOHeAQqDecfy/nRH4as3RZJ2luicbvOkyM/QcUnVigVNst3fjO3DGGy33Mo4xCpYZ+tYOuaxrjbIzCYHkG4IDuIX1PpXQSGy0mAMqR7RwiIuMnsAKwG82SaS4m5lkPI/ujsKn2rY+RI5ryL25usXUzEnP3jmrS6ZCoy5Zj6dqtXi+XKkn+1UzfdqXJlWRnmGOM/Iij8KQjgVYlXjNQGoY0BGaEjUuMjP1pw6CnKPmFSMsqo2YCjp6V13gbUT5H2OViZLfAGe6dj+HSuUiGRU9hctYX0V0M7EOJAO6Hr/j+FDV1YadmevW8+5AqnirqBZrdjkh1GcetY2lOrwqysCrKGBHcVoi8ihjdM4LDAYDOK43B3OpPQydVmkY4yAuDz1Oa4DxvbFdISXdwJxkeuQa9BRop7hQozklQdvAJHpXD/ABDuGe8jsoWMCRgSTYPzAtxx9BWtGNpGdV6HnZjTJwzD0GKltRG48mXcnXa/oa1L61gt8RtyruQHAB+Xsf8APPWspgfM2lcY6YPFdlrnNccq4G5CG96mjkkjUkMeex6VpaXo6X9vL+7k8wAbWUEjnvTLjQru3B2hn2jr1zUtIozLxXuUUrgkMDzT2t447H7QX2zeaqiPrlfWnSW83yhgVJ4I96jeOQERsTwcdaOUCzPM8ZH75UUctk9aa2qRKQV3vjrgdarSx5kcYVyOOR3pxTbMEkWPbx9zp+VKwBJq8ztthiCZ7scmohDfX0wilkdlPoOBWtbWdvMPlmhBA3BMYLelXLiyPmLB9qSKTHRj8p+lTew+VsybXRbKLc18y57AdaUW+nwMPs8IJzyW5roLfwwWw0t0SSM4AArRt/B8TDJklP6UuYfIzjpRHIwJiBPvTPLGQAiKPXaK9Ah8G2ePn8w/8CNQar4XeGNms7Hei/e4BZvoSf6UXXcOVo4gRxg8KDT9xxtXOPQCu+8P6Zp91pIvfsKo6g74yBuGD1wBXQ2ukwlFdIAEZc9MHB9qTlYpQbPIkt7mQfu7aZge4QmrcOl6hIoCWcv4rivX4dJix9wVMukoDwopc6K9meQjw9qsmMWuB/tNU8XhHUGHzGJPzP8ASvWXsWjPyx/L60adpjLcSnaphcBvq3elzoXszy1PA905+e6AH+zH/wDXqzB4Bi/5aTzt9MCvWFsF6YFSpp6Y+7R7SxSpnl8HgGw/iSRvrIauQeCdNTBa1Rj7gmvRhYKD93ipEsQRgLxR7Vj9kjhLfwpYR422sY/4DVyLw/bqDthUfhXZJYL6GnrZqDS5w5EcpHo0YwPKX8qsLpEYH+rFdMlquelSLaqDS5g5Tmk0tQOEH5VKNOUfwD8q6P7KvUCnLbDuKLjsc6mnj+7UgsCOi1vJa8nipBAKTYGAlj6ipVsuPu1smAClWJc0DMcWQzyKcLNR2rXMIpRAKQGSLRfSpUtBjoK0jboBmjZ6UxGcIFz0FL5SqOOauyRc1Ew29cUmBVaIH/Z+lRSJ9TU0znPyiiL5gdw5qRlFovmpjRtnNWZpUjY8D86geaIgPuBzxSBkMqYcBhj0I6Gq9wvPrU9xcL5R3EAnoax572RWWNW3SFsIB1bsK0iiJSM/WZmVt0bDcrBdoUsTkc/pj86yptRjhfZLJMrhc8wFsD/vril1HVIjcObfEhUbVYEkM38TD26D6KK9A+EvwR8QeO7d9YvrkaVp5I2SywlmuP8AdXjK+9apIxcjlvsBhO9kGW5GT2pY7V3ziMBT7DFa0sXzAhu1QJGySGRW7YK5/WhEFL7AuSQuPWiO1Dox8nai5POMn6Vot5nl5zt65HrTUXkHeQdpBIJ/KmSZl7ZpJLhkJUAAkNuz681my6fYh32W6AYGVx/SuiuC+1sYC9D6mqE/P3euelAzIGjI2TDEi9OqD8hWRe2sHmeXJD5hAKs2AD7c+1dPKq+UTJnPcetc/rkQjXELOG9s9aY0czqNtHbttjWNwenXcv1qJFg8nczg84wDkg/SrepQvMfMEcgRQFLNzlscn86a+mQR2FpeNdBjLIyvCpw67f8AGjQDNaKJmwUDKcHkdPyqOPS/OlKxNIATn71XJ0TeGRZM4GSTyfrSogGGLN8w4wckUwM+bRp422meRMeueKtrZyQI0HmykMBuUNtB44yBVqWZpJMySEgkkqOn5UrMqyfK4Ydd1F2FiqNPjjbekYztK8HnB69antrWGOE/uYUUnG0gEk4/zzS7965VhnpwatTfZ0cKp3oEAznkn19qQ0VpbW1eN9sSEgYIAwcE44pLWZLbMaRIo4HyDFQ3dysb/KmPfd+VRwTEsAGzk5INCTGW5HyrSMcAnGO5p8TBY1k2hSBhaoXU3RXUlR6moUuf3ZAzjPHP51SiK5sbvmO4538gVa021W71B7qYgx2zeXCnYsOp/Osmwk8y4j55yAKw7WyaS2mvBPLDN5xA2HHfmrSBs9SDNt+br7Uxp1T7yrz9c1xVrN4gtsPFqQuVwPlnXP69f1q6via+tmAv9IO09Xt3zn8D/jRYVzqlkDDKgn60hlx1WsW08TaLO4VrkQOf4ZUK4/HpWtFJHMm6CRJV9UYMPzFHKFyYNuP3sDtinHOeGJGKhxxz1p6luxoC5MjECnB+ajWRsc0GRR1GaBlgSDqBmnrJgg4qCNtw9KftOKQEvmFmyc5pTlujEGmKDjuaGYL3GaAHuzbQMn8MUzezHGMVUutUsrUMZ7qKMjqrON35day28Qx3BKWMLynsz/u0/Xn9KYHQblBO7HNNa5ghUtNLHGvq7hf51zFxeX0zbVvBH0yII8nP1P8AgKpjat/tjt/tFyx2tPM3T8eTRcOU3J/E9ksjx2okuGXqY1+X/vo4H5ZqoNZ1S9IVAlohPLKN7Y+p4H5VnXdpNAFml8iXzHKssQK7T9cn37CtqwtmmcRxIAo6kVMp2KUSG3spJrwTTCScgY3ytu/LPA/Cr+pRrFp0jMCNo61T/tef7f5NhbxvBE213YkFj3xWj4wt1TTAjMR5rYLFsYGMn+VT719R2RjLJqbL5q6hvznAkjBA56DvSvd6yEO24tl9SsJyPzNN05m+wwq4O7b1NTFlOVzz3FWSVoY5TcpNLNJcOwwWkPT6DtTplKNSh1RwOnNWJk8wbhTRLRjalHvtzj2oUfuhn0q1OnykNxUCD92KLDKsv3aqnrV2UYqqy1LQIE5WnoDupkXyk1YQfjUlWJYR8tPcc0IcCkfihCOo8Daqyo+mTOd8QLwk/wAUfcfUfyroBIs0wWZW8t2xuU8g15qJJopori1by54nDxsex/wPT8a7TT9Qi1GzS9tht+bEsRPMT91Pt6HuKJRvqXGRY+2tpl0IDO0skcHnxfIWLYOSpyR2OcjNcp4vnt7qGG6tZFllLHdyd23tkHmtbxDp6XmoJcWVyPtPlBjASQdhJBx+OfzrFsrqy064eWVGlkjPIK8Z+opxirXRErtnPvIW3bl2NwVXaRz04pBHGzPw2MZU46/jV3Ur5NRujdrHIkZ4XIxz35qmrRxxtHx94MDjp7U7lcqNPwtqH2O7McpAXaV56cjjP0NdXpEq3Hmw7Yz8n3k4yR7f4VwhOZwykZIGSO9bensbeYTNIPlO0ZO047EVnMtI1dY0iGeQNGArAgE5rG1fS1skjm+0KXYHoc4wT19K3TfebGPlj4XcVDDk9M1g61ukU/MQhYY+lOEn1JnEw5oVe5chwnG7DdCfQUtnal2BFtLMwyflQsT+VXLsnfFbwoZGPypxnvwAPWu10bS/HPg/Vhpb2tta3lxb/aktruLcANu5RkHOSD07HrVuSIsziNNtJZJJ1lUgeWMbucKD2/Eiupt7H5bp2hhk4AwVzg+vtUWkIup6gl1cSLHf3lw8k0aRgJsJ6D8q3Ltp7WaOGOwe5iZzucocSKT0zjjHP51jJ6msVoUVivZNN/tGO4ZRbMd0QzhwOo+lXtO8SRW9wkeoJstpQPKlCnI47iukstNhmthZxJ5UZH3U+8D347mt6Pw7p620Nrc2aSrEPlEyc89T0GM1nzrqacrWxm2X2W+t2kspo5uOit0+vpThpk115RuXMYVSJIQcqT67vyrU0zQbfT7uSa1Z0R12mHHy59fWtVocRH5d3t61PMVYwYdLtVO5IlG4Bdw6kfXvVmOzVAEVeAMVZ1SxaSz8xW8souQFA5OffpU9pCqH7OobYqAksOQSOme9Fw2Ky2oH8IqQW6jBPGK00gQgetJJApUrg8jGfSgVzOMCshz6Umn2bRQkSNuJJOcdqu2Fk1taLC8hlKcBiOSO341YWPeGXeV91OCKAuUlhU9BUiwCr5hTnA70gVQeaAuUzAOPWnrb47nnt6VZPljndSCRf72aB3IzEB2prRjHSp9yEe9NmIx14oEQIuGFTmNW+8BmolmVDnH41IZlxnIpoBRGBTljFRG5UEBsEetBu4gecfnTsIl8sU3ZzUbXsQ6kc980fbIf71FgHvHTAuGxiqk+oKCQDwKgXUR/eFPlYXNQ4FBOQemKzG1Dcu3IqM3UgIxnFPlYrmjJIq8M1Ma5jAxWNc3kind6VSn1B+eaOVi5kb0t4O2Kp3N4u0nAH0PWsC51JUXc8gGfQ1Xn1KPZkPnIyOaTgw50biahFuI9O5oF+gG4MOewrkJtTd2CRIzs3ACAnNVZdVuFwohlVv8AaQijkfYXOjpprwMxyQO/NULrUIlIbd25C/zqlomieI/EFykWnWkkzSHCqnJ/Eda9V8N/s4+KNRjjuNY1Sz0xG5Me0ySD8OB+tV7Nol1EeUzX7TBlA2gdOea7vwt8G/G/inSIb63t4bK2vEIWa5l2MIzwTtHzZIyBnHBPtXufgD4FeEfDM6Xl95mtXqMGR7lQI0I7qg9/XNeqqoUYUAD2rRRsZOVzxD4d/s5+GtAuob7Xrk6zNGAVt9myBW9SM5b8ePavbYo4441ijVURRhVUYAHoBT6KdiT4Xj+87v1IA96CNj8hQcc5prM6kDPDHJFNcMwx1OcKD2qEA8t5nysflA45zmmTMEYZA+i96YN0bjGemeRVa7nY7guN3br1piLMAjkuFjZ1AZtpJPArZ/s+KO3MUZTy2OWJAJOPftXJfbFtjHukV5F+bYvXnrx/jUMHiTUvLki85DG2cZGSvHY0pJspWNPxPeQR2z2kMKvKxG6U/wAH+fSudsVtWgllvZsKoO1lXLkg9ABx+dMv7gC3hKk7ipJCnvnvVKW7X7K6qWWViVPHylCPT1yOtTZjItan8yIW0LKID821SOPqBwD+JrH8nKhSyqufvHOBz/n8qs3COjYfjB5OfaqpfYe3vmtEJiSQR7FYzBvUBDgH0561BK5eTc/Ix1AAA/ACpbnvskyOOO/SqcrbU4PNUkInihWQMVchv4cjg/j2qJ9oyrKeRUcV95ZC7gpz941Wubli56k9ckdaqwGlbtDazBryHz1dCyxo/wB30zj6dKLiSKTTEeaZvtCjbHGAANoxgnj/AHu/b3qpfTWvlwG3VixiHmYOFD/49aghl3yHzYwIupweSKXKO5AzZkDHsc8jNTQyLCobbuJHWq9xLDLcSyQrsiDcKDwKjW4LyLtBJB+UD1q0hXLl037voRnnmqsLbuKZczb8hmO4dqms8swUKSfQCqUWK5a08stwpGRjmi3wNPuCv/Pd/wD0KuktdE+x6DcazqGYookLJn+Juwrl9FVm0WQt1aQn9ac6bjuCknsaVs2Y41bninzqxPf8BUdqv+iJleRnn8asx4aL6Vi9y0inNbwzDEkSv9VqOLSYkkWS1kuLR+5hcit6B4UA3bAO5yBUdzJD5y+UyMC2DhhS5mPlKj3ms6dA032xLyIYytzHz9Mr/WrFl4wteEv7WS3f+8nzr/jTtb2DS2VPvKd3SuOl5fd1zWtP3lqTLQ9Otbq3uoRNbzJKjdCpqQfN1FebaTfXFhcGSBuDjeh6MK7fTdQS8txLE3HRkY8qapxsJM1hgYIpzz7ELN0FUpJjt4/wqjcXNxG+51TYPugEsamwy5d310FZhsihHc9T+Fc7qt/eyfvJLp1jOQUj+Qfjjn9abqN5dTv9yTbnhQKpzx3b2+w28p99prRR0BFF7r5SscKqM9T1Na1tI/2ZEjAUhdzMOprHNvcKnzQSrk90NbUDLDbxIuQwUAk9RUtFFrTpFt5WldmDNgjP+eKXS7iFtTUT7hG7DcF5PXoKg+1JDIvmMhkkO0D1qW2msmu45Svluvp0pcormjdzWr31vbwwyCNpwXMjA8dhXWWUcVquI1AGO9cTqd1Crr5QV5I2BXb6irR8R6xOg8m0jibux5/GodNu1hqaW49Y47TUDGSuyOYlvzyad4x1iHUpINPs1BTcWLk5PP8A9aqFtG6xZlffKxLO3qTSw20Ubl1jAZupq+VXuyLlheAAOg4H0pf4s4GaAOO1OAGOlKwxuM/nUgJAwOlIF5wKUjHUijlYXIJhuBNVVjYLirzmID76/nULleu4Gq5RXKMqYOKqOMVendSOtUnZR1IqWhoiH3qsRsKqNIg5znmoZr7Z04qORsq5rhhiql3qNvCOW3H0Xmse6vJJvlViP60yC1mk6Lj3NWqXcm5ZuNXmbKxKFHYtTtB1y80jVDeRf6QsgC3EJPEq+nsR2NOg02P/AJbOzew4rQt4LeEARxqp/nWiikK7O7upLee0stetJJLi3Rv3cqcSRMfvRyDt3+vUVwl1HLcTvCrSoxOAuzk1e0zUbvSbs3Fi64cbZoHG6KZf7rDuPyI9a350s/EkAuNCBW/T5pLCQAzD18s/xr7dRTlSurwHGdnqUPDC6W2hXej6hO0M+0tBuUMM+/4+lcfPE63rxeUWKjGR9Rz/AErXlidHLsxjkjbBSQbWX2xWz4O/4R+31aW48Rk3do6cxQll3nPAPoK5XdGiZyiBUUyB8kH7pHNWDeqjYkfOO4rY8SW+kzTXMlgqwRM5aJEcnYueBk8nisKexWPUF5baqgjjJNTuXcuLqkP2eRdzBmO4VYWeOS1O93ZTggHt9adZaOlzbG8kMYQEfuyRkjODgetbXh7wrb6zrENve3A0u0a1e5jdyf3iCTb26dyfYGpaQXOSnaSG9gls5mM4IZSvPlsCCDn616MvxGub+6uJ9UiVJp41BdULlJVGAwbOV6kkDjgVyGv6bbaD4hvdLhvItSghn/c3Nu2Y5VxwVJ571nXLBfJkjaSRmbDIF6njAFCSbCWx2VskekywSxBHG35ZHbJfOTgDqMnHTmuk07X4YNPla50mR3jzluT5RPIYjoRmuGOp6lp920V/boZ/IKwxTRghQ/G84PDAdMVZ8MaktnDfRS3CSNd7U8uVuCe74PTjj8K1VJPcydVrY9V8PeJkfTkC25ExyWkOEUg/QZ/Ktwy/arzz0uhOswAii3jKBR0APOe/NePWPiKKGCOznkacZKrskXcF7Y7Gt/TNY09bM6tp8N08lu3zRrIAc56Y4LZGac6SasTGq07no0UkbFSGBzUxDhB5OzOedxP9K4q08XW6JbtcQT4mbaBs5TjPI7V0sGpwyRB1kABGeTXG6bidamnszReJ3iaOSYYbH3F2nH1zQY40QKg2jHHfFVFvYyoYOD7g0yTUIwDtJZhRysLmlCfkHBGfWnMccdc1lLqQEeWwD/dzUbaopbCkZxjrT5WK5sttZSrHg9aq3EVvPCsMzSqEYlfL+Vgfr3rMbWI1+UMPzqhc6wqMS5AB9+tXFNEys+p1C3a7cSNlgOT6mof7Qhyc4xXItrUEjELMo9qrT6xHvOXxgdhxQ4PsUpI6ybUVDcEbfr0qBtSUdwPxriLrxFYwqPMu1Q+jNiqMvjPRI/3ct3EDj7yyA/ypeyk+ge0id++q4xhlOevNR/2tj7zDH1rzO78b6Kpbybl5PYRtk/pis2XxxYqc/Z7hgegwM/zpqhN9A9pE9Ui1VV3xtOZCDlW9V9Pwzj8qT+1ipO1jz715C3jiQN/o9i7DP8b7f5A1ND4m1u7YC3s48+mC3+FWsPITqRPV21pMBWbnt704aluGRuP0FcFY2fji8wwtI7dT0d4wg/8AHjivU/hN8K/E/iK5Zr7U5oYAu5pDFhDz0HGDWv1dpXbIdUxnvWYYDAN6E84qC4v54+MEjHXtX0do/wAEfD9th7+9vLtu4V9gz+HWt1/hR4FkjVJNESQr/E0jZP45oUILdkOqz5Phu7i6m8mGB5H9hx+fSux8OfD3xnrTq1vpLwxn+O4byxj6mvpvQvCXhzQ1X+ytGs7ZlGA6xgv/AN9HmtsUPlWyIdSTPBtK+COtZQ3urWEQJy/lhnI+nSuusfg5ocShbq+uZgB/AoT+ea9MopXC7PCvH3wbmhtnuvDkzXJAJMUzAH8MAZ/Svn7xhpviG0LxyWMdtg9ERzg/8CY197VU1HTNP1KEw39lb3KEYKyxhv51UZ23Q0z81rp9dR23XUmM9PLUY/Stex8QRCwFveaFG8yLtE0WAZPdvf3FfcGqfB/4eajIZJ/D0aMf+eUroPyBxTtM+D/w30+4E8HhWydwOPOLSge+GJFUqvLshOx8b+E9H1jxXeG30vw9qNzkj5beLcB9XJAA+ua+i/hZ+z74csoBqHi/QbS4vGAK25naVY/94jAJ+nFe42NnaWNutvZWsNtCv3Y4kCKPwFT0pVZS0JSMvw74d0Pw7am20PS7XT4j1WFAufr61qUUVmMKKKKACiiigD4S+bIyM/SnZO75fSpFRVAXse9XrTR2u4t0bHeG53Dg+n41lewGPJIwY72JLfdz/Ksm9eQsVVyvtnA9609UkVQUDnK8Hb2rlLy/ZZDIS+QeinkY4HSmOxdnjMe+LzljDfebdkn2qpIkKN8sgkXbhWH8RrNur6NoyVLZyAcnJqst7IqMkLvHvUq+D94UwNC7mjWJCu47flO71yf6YqkQzbi2AD0HrULzKibnkGV9+9ULjUYUQ4lBOeRnpTSuFzSmaMBehZeM45qlLcwRuTsbI6FXx+fB96xbnV49339341Ul1iMH5Uyc8nPWrUWK5tXN1BgkoytgZG/OD64qvDb3V9azzWsJcW43S/MOF9efxPHpWJdais87ybVjDNu2RjAX2FKNTnaLy4oIs4xvKZc/ic4p8rA0JzbuI2hj8nCAPvl3Fm7kcDH0qKW6jxtIBx3AqKCx1Cc7YlkdyOQqH+dbNhodysWy4ktrQjkee6gsT7ZzVKLJMWO7QHd5ZKjrVe6vXmbYucYwiD+EeldJe6LDZpG95NJKZm2pFBASzAdTzjjmrem2nkziSy8PKsmfklvZv/ZQM1cYrqw1ORht7qT/AJZuM9AFNbukeDPE2pANZ6XcMmcbypVfzNdS+o3VhtkvtZ0zSdvRbe3XePoWDH8hWNqnjaFiwF1quqSD7rTzssf5Z/oK6Iqkt3czfMaFp8NLxY0l1TUbK2XoU8wFx+ArobTT/h34VCzatqUt3KMN5SKAT9B1P5Ae9eX3Ova3eL8rGCP0hXB/7661BBpN7cMZJR5YPJaU8mrdanD4UHI3uzp/ib4+m8YSW2nadp8el6LbHFvaR8s57O57n2qraWog0wQ46AZ+tV7LT7e1XKsryn+JscfStIzRxwbGcFiOg5rjqVOdm0Y2II0/cr14NLFI249OD+dAuIthAUnPSmReW+5jlWxkZasyh7dT8vNSRx5GSv44qOO4CsAoQZ7lelSbmZz8xCDofWmBKVmljePzgMjAGKzV0IsQ1xdcknOxa07ONmVizH8B0qdDCxZBklcZzTTaCxnrodqm1l82Un1bg/lV21s/sxdraAQg9SD1q/Gqx7Qv1xUlzmKNXkYAMB+FO7YWRU2TAhiWx9aiuRIsbEnJ/h55pX1GzjKqbmEMxxguOKvy2Fz5YdI/N+UOPLYdPXJIH61pTo1J7Ilyit2cyxkSTLqSfrUyXTZJ3bSB0q/cQvu8u4tZV43BVKE/o1VL2Wyt22G3mX/gI/xrd0Jpaonni9mQRX0+752OOealluVk52AA9ABzVc3dn8qr5qDPdOB+tTXMIkK+SAwI4Yd6n2Y1Iz5IUluUkXKuGz65A5/pSKzFxjPH92rNwnlDaCS5Uhivb2pLOGRTk88jJIo5RF/T1UwqxRS/dvergIyKqxLtj69SSfrQzqP4qhoZc3IOrfhTWnC9BVBpsfdBqKSeQqRkAfSlylF2WeT+FsewFRLcFJCzysR6A1mSzYT7zN7ZqNZj5ZO057cUlEVzSudWaP7nHoaoPq7Fv3hdj6VFJDPJEHZCoboD1NMNlJ2wo+lXyiZZ/tBW42Cm/bHI+V9tRJYnOd1TLZpxv5+hpcoiJ2dj8zsfxpoVj1Jz6VeNvHC2FXNO7AelCiO5QEMrkALgepp32BWOZGz9KvDHrTqdrBcrw2sUf3UA/CptvtTjnsKVQ2BmiwIZs5601lYdDU34U00WC5AWkX3phkZXWRco6nKuDgg+oNTPTD0pq6A3IPGC3K+T4p00aqpGBeI/l3aDp9/o3/AgfrVe5t9KvkP9g6xE+T8sN5+5mU+mfut+B/Cscj1XIPWoWgTJYIAfarb5l7yJStsWr21u7RgbuORJOuMbQfpnrT7aRlkjlJIkbPTsDVJJLmBleOZhtO4Atx+XSry6hayP9ojAgk4DRspK574PpWE6btoaRkals0KPGrEtCCN4BwSM5NdRqtro9/bLN4f1KO0dEYmCdymfVVbpzjp0NcbaLEQ7q8ciPnhH5H0qW48xkRVUrgY6dveuVqxdr9RbbT5L2CZ9jLDa4L44IB7A9M1CRCt9uiQKqD5d7H5WBGCPerba1NaeHm0eadGt2m81VOMqfw59K569u4ZJTIkyAf3VDH+dNQbeiHdWtI2b26jvriWea5d5pB8zu2QMD1p2l/2ak5N1Gl3vAAXcwI+mDXOjUNrfKVI/2owf61LLrSrjaVLY6iMDn8605JkNx6HQ6iYPMQ2VrJZwlcSRs5YMf72STg81HbX/AJHlwrI7xRk5G8ncfc1zU+u3Mi7VJP1xWebiZ8/McE9BRyS7iujuIddWwulmhutjj5ih2tz7EmuptfHGmS24ea+hhfAB3vk8e1eN7WNL5bU+S+7C9tj2f/hYWhQps+3bvZEY/lVaT4iWJJEDzyD/AHAP615EI29qesdUoR6g2z0+fx07EeVay/jIBmqz+Mrs58i3VM8nc5P+FcBErg/K7D6Gr9v5+QA5Ye4rWMYdibs6eXxPqsh5aJT2IB/xqq2qapL965c/QAY/Sq1pHM2MxqR64rc03Rr6+wtpZyzt6RoW/lWqUSdTGkku5ny01x/38I/lVW6sLiYfLLKw9CxNdxH4J8US6ZeanBol3Ja2LhbltmPKJGRkdazl0S8NuZ5bhoVJwUAwfzp2iykmzz68sDBcbSo3AZ6VJ9inWzSYoQrtgE967fQvBmt69evBoui3mqSg8hFJA+pr2HwL+zp4s1+1jbxEsOmW2wqkZ+9EQf7tZNJXBux80x2z44zXS+EPAmv+JryK303Sb253n/WRwsVX3JxX1h8Pv2XtH0vWZrrxJd/2jbIw+zxKNu713V9B6Rpen6TZR2Wm2cNrbxqFVI1AAFc7q6jjLyPkHwx+y14gniSW9uba174lOT+Qr3DwB8DPDPh50ur/ABf3AjCGMDbECO+OpNetgUUnUkxydzL07w9oenoVs9Js4gTk4iBOfqa01VVUKqgAdABS0VncQUUUUAFFFFABRRRQAUUVWfULFJ/Ie8t1l/uGVQ35ZoAs0VStdV026untbe9hlnTlkVuRV2gAopGZVUsxAA6muZ8Q/EHwT4fB/tfxNplsw6p5wZ/++VyaaTeyC509FeE+I/2n/Atgzx6TZ6lqzr0ZUEUZ/Fjn9K8q8T/tXeLLppI9E0nTtMjPCs4M0g9+cLn8DWipS6k8yPsusHXvGXhTQiy6x4i0yzcHBjkuFD/985z+lfn/AOJvi54+14t/aXijUXjbIMUcpiTH0TArjJtTldt5kbdnOc859aPZruO5996p8d/B9vPJDYW+p6iyDIkS3MUTH0DSYP6V5/4n/aG8SQeZPZ6FpVjZxqTulnaeVvoPkFfMGkeOb612xXn+mw9MscSAfXv+NXfGOuWOraLbtZyF2E4LoxwycHqP614lapjVXULWi+q1OyEaPJe+p6RJD5cUTJJbylsn5JN2MY4PvzVaXxVLpltNFHEhHJ3MeV9xWdfanbsEWGZCS2Aq5LNn2rL1+bU7oq91augjAQeV+747DGOp/GvRUe5yt9ijqurSLPud3VXHQ4wKwb+6id2/0qMhuTtJwPqfWqWr3VxHcNNbtaMpO0xSsrt/LH61y+o3M0gKqscS55K8Z9uOtaKJNzW1HUreIqschLKO/cVQk1ieQHEiRj+8T19qz7ayvpo2eNcDHJ28Y+vStXSvC2oX8YaKBpl7lEJH5jj9avRBqZM2oyNnMhY1XMtxM5wrNn0FeiaX8N7koHuFhiyOjvuYfULkfrXT6R4E06FFMzzSsB8zIoRT+eT+tS6sEPlkeOW+k31wc7Sgx1Y8VpWPhaaf5t7yDn/VRlx+Y4r2u28N6ZaIBBYwtLncDN+8K+/zZqea2aXEcvmSBV4AUfN9BUPFJbIpUmeW6X4JdwGNi3HUSuBn/vnP610tl4ONuqmUQxlvu+Vbj5fclsg/kK6+ZpIYPLjMUAOF+dQpx34HOahdtsaRuzzBehCYH45x/WsZYqTLVEqWXh7T1VPOMtzIOpkkbb9Nowv6VPHYWsTt5MEUPtHGqn9KmNzJDBlBGGOTuYlv5Vj6jqF01ldSQSqJlRmjGzAJA4z3qVVcnuV7MwvG19cWeqRLBbqzvAu2SVztUBm4AHJ9eo61yt3JrN8WWXVWt4+uyCLaMfXOT+da6wXlxObrV9TF1KVCosaYRRnOB+NSJHbwyNHDEqg4BY+/tXQqljPlOTGgln6TPK3PzkAn3qS1s4kb/ULtHU45H511U1gzZdWSRscZ6023sSpdnUIWwdrdSef0p+0YuQx4rWSaZYbZScgYJXH1qeSwkjLiV/3gwMHmtqKJlJ8uPyx0GABiq9yt+zFfLEQPzM5wP8mjmbCxirZvKwbac8lgB05qxaLGL8lYioAK7c55/pV8TaZBHsuNUg3AfMF+Yg/hVW61bS1GLdZmHdljChvxJz+lWrvZDIXtZ2DFVXrnr0pZbeTykXEa8cnJo/tdggSystvqSck/kKQtqtwdxj8v6KBVKL6ibIzB8uIy8jdyOAPrU0E0UERWeaESHqSckD6DNRf2bcyZEs59wSSKmstGtmk/eBpW/wBo8VoorqLUZPqVvINsc0zL02oAARUa3DrIXhgGfWRix/pWrNb29lH8lsiluBtqFLNX5P5VtHlJdzMnudTnJH2hlX0TC1DFpOoXT/Lb3FwfoWzW/FaxqeF5qxGbqEjybu6i9o5WXH5GuinKC3REk7aGSvhLXowofS7iMPgDzF2g/nWrZnXtNgOn3ElrGqHhZplyp9BzSTQmdt1w0s7essjP/OkjtYlGFiUD6V0xrxg/duZum3uQy3l0LgSNNYu4OdwBYGqE9vJcztLKxck5IjiwBW0IMY2qPyqZYWxUzxEplRppHONprHO2KX8RinfZ57eIFFeJh/GrEGuiaAgVBJEfSsnO/QpRM2J2Zg11Enl45YryD6n1qKYMCmEIBGRt6Ee1WrgGSXyv4BUqwZg2AkqvYmodmUV7RfOhZGHI5FI8I645q5Yoi3sccZG0dTnPWq88bLK6uxYhiPbg1nYZTfrjgVDJHvHJNXTHTSgqbAUhANvrTyikAYqdlwaYRQKxHjHSjOKcRTT0pAG72ppag0n4UDFkkaQ88cY4pgY04ikxTQgyaMn1NG3NOC9sVVgEVjmldmDEK2RS+WfSnBCetFguRMz/AN40xnb1NWTDkZqB48dqdhXIjI/940wvJ/eNSOh9KiZTiiwXBpGPem+a/rTSOaYQaBXHtITwail/KlKk8YphVqBEZB/hbB9qeLm4RQFmkA9AxqOXcvOOKXaWGeOaNB3I5HZ2LMck+tROWLde1TmNqikjKnPrUMLkQi3fxUv2f1NPwyrkUhulU7WQk+xrMoQRqDTselKlzCR9180rXC4wq/nU2GCgmnbahNww4HFM85iadgLaqP4iBT1aL1yfaoI1DKOOTx+NLGg3Yfgg96aQGhZ5dwqJkn2r0jwH8L/F3iuRP7M0m4kjY/60ptQe5J4rivD3lQ3sEjqHG4Njsa/TfwXeWOo+E9LvtNjjitJ7WOSNEAAUEdMD3zTlPkWwrNnhfw9/Zm06yWO48VagbmQcm3t+FH1Y/wBK938PeHtF0CzW00jTbeziXH+rQAn3J61q0Vzym5bgkU7jTLG4W6Wa3SRbuMRzqeki4IwfwNcrd/CjwDcuGk8PwgAfdWRwp/DNdtRU3ZcZOLujI8L+GtE8M6f9h0Swis4CdxCDlj7nqa18UUUhN3ExS0UUAIc9qWig0AFFApAwLFQeR1oAWimuCcYbGDTs0AIzKqlmIAHUmsfWPE+iaVZyXVzfwlE6iNt5P4CoPEzafbWlzLrevQ2Fgw+YyypEqj/eavLtQ+I/wM8PA7NWi1edDkRW0cl0SfbjZ+Oa0jBMlyPTNP8AGml35/0OG8nXGQ0cBYH8ulW49T1a4yIdFaIdnnlCj64xmvD5f2kIZ0lg8MeCbhYk4jlvp1hQf8AQMf1rldV+MHxG1Hdv1az06M/8s9PtgCP+BvuP5AVy1sVQpaSlr95tCjUntE+lL+DV5raT7ZqtrZ25XDmNOg7/ADMRivOrvUfg5oN20l1r8V/eoDlIZ2nkJHXiPv8AWvnnVL++1J2k1bUb/Uix3YvLp5gD7BjgfgBVF5MLhflXsAK4pZvTWkU2dMcBUe7PadY/aV8EaI8kfh3wvczzAY82VVtwT79WrzbxP+1H46vg8emx6dpadjDDvcf8Cc4/SvNJ7Wy1S6ns75BHOGIjlU4cen1H1rnNZ8N6jp+6WMfa4B1aMfMo91r0MPj6FTRqz8znqYWpHVao3vEnxL8Ya+C+q+INTuA3VGnYRn/gIwP0rkptQeR97SNu+tUWl3jPH07Coxya9DmZzWLRndQdrEA9aiEpPGTUT5OOabuwCOMHrmpGSytjHzVEzcdajZjxnj0pu5s881IEpLZ6gUqzMvTk98VAWGelG7HekB6ZbOy3izW915ZDcJ5QKj3xnio9d1OO9jFlf64GJbPk2sZLsfoAazm0rzju1K/uZ/VVIRPyFVmfw7pvyrJBCwP3lYtJn68muR6mlixFpMdxgRWN3GB0e7udgHvsTJP44rT0rw1GVCzS78fwxRAD823H9RVnSpFuoYZI1eUSKGXapyQfatqB50Ywhobb2I3uR/urzn64rGdVo0VO5NpPh6xt4x5WnQr3Mkx3v+bZI/CtuO3iaJVZ84IAKn/Cq0G9oseXI57GZ9v/AI6v9TVlIrnATz1iQ9VgQR8fXr+tczqPuaqkTSwJaxs+9F95GC/zNVZboRlfL+bJ/hU4P4tgfzqwthGvzsgGTgMec+vNSrbovzNDHJKG+VmXIUVDkzSMEjPe4ubgFIIUHrks5/TAppjmZljumlD4yBnaCPoOvfrVrUdY06yhL3eoW9uqjnoMn8K5y68eaPGJZrTzLtguA4jZlUfhx68lhQoSkPmijbSz+UyKgDA9eFz/AI/jUNxEqsxbagH3juAxXn+t/EWa4tSomCgnAWOX5vyjx+slcnd+KrqY/u4d0h/iZFx7dQW/8eraGFk9yJVkeuPfaY58qG7ik2n+A7yPqVyBWbe6lpllmbUpkt42Jyz9W9gOpPtivLydVvNHR47iQOsmJwzncM/dYMctt7Yz1FV10z5jNPcF26HBJJ/E10ww8F1MHWbOgj1/TEiX/j7mYdfLi6/nihvFNuCFj0m4IPQu6qT/ADrDfakQiXhR0pI847YNbKnEz52bUviS9YAW2mwRe8khY4+gAqJdW1mdyPOtogF3HbFk/rmqKMowCOKmtsY8znbWijFdCXJjpk169cM+pSLH2CtsB/BcUtvock8n+lXjPj6t+pq3pk/yNG3rkVft2xJnHBFJtpji1JXKcWhWUbDPmPj1OP5Vft7O1jb93bxj6rmpt65py89KXM2VYQRqH4AH0FOxx607bS7TTQxm0EHimqu2QbePWpGGOtNJAHJxVpCuRXMLNd8tlQOnarVvEKZGAWrW0u0luZAkcbMT6Ct6cW9CJMpLb5OamFsDjiussfCWqTDctjOeO0ZNaNv4H1eX7unXR+kTf4V1qkYurE4T7Lx0pUtuOgr0iD4d683TSb0/9sWq7H8LPFD4K6HfYPT9yarkXcXtUeXR2/HQV2fww8Aah441iTT7FoYvKjMkkkhwqrkDtnJya6iL4TeKuv8AYd3/AN8V33wj8M+L/Bmty3y+Hp54poTFJGWVCRkEEE/SlKyi+Vq5PtDz34nfBvUvBukR6lJeW93Az7GMSkFG7Zz615BfQmNGx1r7P+Jel+MfGuix6VFocVhbiQSSGS6VmYgEAcdOteE/EH4Ta/4f0z7feW6GAvtLxuGwT9KmlJTj7zVwU7PyPFbe38yULj6mp2j+UrGPlxwfX3rXexaDegU5PFRJZyOxQKSSeK09kac5n2dq5nh3RKNzckGqzr5rNIBwzFvzNey/D/4ReKPFWky31nHb28WDHHLcOVBPQkYBJxXRxfszeJdyxtq2kIgHXLnH4ba5ak4R0uWmfObRcfdqJofavqqz/Zg+ZGvPE8eP4hFan9Mt/SrV1+y/pTxyeT4muVfH7vdbjA+vNZe0j3G5eR8ivCcmmNHxX1nB+yvp+D9q8WXBPby7UD+tLb/sqaTtYXHiu9Y9tluo/mTTU4dyJTa6HyQYzUbRmvsSL9lbwuo/eeINUc+yoP6Vftv2X/AcYHn3eqz/AFnC/wAhVc1P+b8yHVf8r/A+K/KPpTvJNfc+n/s4/DK23GTT7y5J6eZdtgfliug034L/AA1sSPK8LWkmP+exL/zNL2tLuHNUf2fxPz6+zt/dqRbKRlyFJH0r9HI/h74HjGF8JaIMdP8AQoz/ADFaNt4X8O2qMlvoGlxK3DBLVBn9Kl14dEV+87H5pLZuDypH4VoWmiX1wAYreR/91Ca/Rabwb4UllEsnhvSGcDAJs0/wrVtbGztolhtbWCGNBhUSMKAPbFDxEeiBc/U/OS28I61cLuh0u8lHfZAxx+QrX0T4YeM9VG6z8NanMm7buFuwAPpk1+hcUUcYISNFB/ujFOxU/WPIrlfc+CI/g349YMP+EX1MFTggwVlXHwu8Z/ajajwrqzSjqotmB/lX6GUfhSeJfYOV9z8/B8D/AImSOFXwffjI4LbAP51xvjTwf4g8J6r/AGZ4g0uSxutgkCOQdynuCCc1+mtfLv7c2jKJfD+uqvLrJaufphl/m1OFZylZhK6Vz5P+y8ZLqD9KhaEg8FavS1C3Wt7mXOU5kaOMyfKQOtU/tAdiAuK1nUNGVIyCKwvuzGkxqVy3HslyrDscUlqqPkEEEVHG22QNxjNSqPLvSP4W5H40mxNkxgQ9qfHCij5Vp1KKVzPmY7X4Ueztb6FQoYFJAB0YViOyAbnhVyPWuktVW6s7ixbnevmR57MP/rVzbrtJVl5HFEu5tTldEVwysAUUIo7CoiPmBHenY4ZT2ph+6V/Ks2aCEHP1pcUfeXNCjIoGWbVifk9eQfeprlc7Zhxu4PsapxNscEcHtW/4flsV1OOPULfz7GYjeoOCPcH1qo6gWbVWihspGBG9CR/31X6B/swarban8H9KSBm8yz328wPZgxP5YIr4e8URaf8AbbVdMkU2iRiOFT94c5IPvX11+xfeCTwBqVkcBre9DFe4DIP6g0V4WiCl0PdqKTcM4yM+lMknhjYLJKiE9AzAZrjKJKKqPqWnocNeQ59AwNQnVPMH+h2dxcc/e27V/M07MDRorBS38RSSSzG+gtw5+SNkDhB/n3qLXvGnhXw1br/wkPiXS7KQLyJZ1VmI64XOaai27LUG0jo6K8W8S/tLfDbSwy2M2o6xIOgtbbapP+9IV/TNec+Iv2stQkhZfD/hW2t37SXtyZMf8BUD+daKhN76Ee0R9X0yWWOJC8kioo5JY4Ar4M139oP4pasrqfEMenxt/BY2yRkewYgt+tecazrus6wWbV9a1PUNxz/pN28gz9CcVaw66sOZ9j9BfEPxa+G+gyPDqXjLSEmT70UU4lkHsVTJFec+Iv2qfAFgXTS9N1vVZR90rAsKMfcuwYD/AICa+KiQv3cCozJzyafs6a6Bdn0n4q/aw8UXWU8PeH9N0xP71w7XEn1GNgH5GuHuPi38VvGsz2U3iy7trfG6QWarbgD0ygDfrXkckmMlcn2rS8LeI/7Iun8yJXt5MCTj519CKyxLnGlJ0V73QukoOaU3odrPoUk9wt1q2pXWovjJ+0SM7dP7xJJ/OtDTbHT4UH2e2jG05yecN680WWpWmo2vm2sySoR/Cen19KSKQQ/Ko5PbNfEYjGYmq2qknc96lhqcV7qNBpAo6gAUwzgjANV2fdGWGMelQB24Kn864rs6VFE0kjMetRTM3OfSlVjklu/cU2X/AGcYrSMh2OX8UwyQ3kOpQ/Lsx5mPboa6C3uFlgSZfmDKGyPSq12Le7a409mxIYgSpHAB4FZXhW4byprKXO+Fjgfj/wDrrucnOl5owsoz9S1rXh3TtUzMq/Zrgj/WRgYP1XvXFaxoeoaS5e4i82AHAmj+6T79x+NekLwTzTg3ZsMpGCDyD+FbYXNK1DS912Ma+DhU1WjPIHb2qNjxXoeteEbG/wB0tg4sZzyVxmNvw/h/CuG1jS9Q0mfy762aPJ+Vhyj/AENfRYXMaOJ+F2fY8mthalLdaFPr1pp64pR8wpDXcznGE80pI470hPNOI4Dfez6dqQF2S2u7li13fTSZ6gHirFtp9rGwxCGP+0c1Mo5q9pybnzmuNtm6ibvhb+1LjVFtHk2aXawBiqjb5hOQF4rvraBFXbHGI1PBwuBj1rzq61S60WwmurIR+YAB865BGawpvHWtyZafyZAe2CB/Oud0nN6Gymo6HtD3tjbHy5rgBwM7E+Zj+VZ2peM9JslaNmXegz5bSAuf+Ajkfjge9eI3Ws6nfEqbuSCJznyonZU/LOT+Jp0+jjfDE1yxEi7jhcGqjhl1ZLrPod/qPxUkOVtvssKDIX5tx/JA3/oQrk7zxxqF/M/nyXc4Y/KkchhH6ZY/gwrLh0+1hP8Aq/MPq5zVvCxj5VCj2GK1VOEehm5yIornVXkL29rb2zNzvZNzj6PJub8jSjSZbnBvtQllPuS2PxJq3GxZVzVg9DVXFqZ7afZwYKx7mXqW9aiWIsSVQAewq9cfvI1ZqiRep9O1NNsQWc4tLjzNhlTBSVAcF1PUfXuPenanH9nmVI23wsoaJ/76nofr6+9JCoMwz6Zq1aKt59o02ThUhe5hfvGVALL7hv0PNHUTMR9zEjFOUc9McdKeqjk+lBHfvWqJFHTjOatylVsslcchV+vXP6VBajdIAfQ0tzOzpDB0WMk/Uk//AFhVxVzKo7Im00/6QmOCx2jPTmvoVP2cPE3/AAjsesf2/pbBoRL5YR+hGcZr52gOGU+hFfpHoLmb4XWTv1bT0z/3yK3VOLSb7nFOtOHwnwTLpN0Nem0dGje6jBJAbAwOpya9D8BfA/xx4t0qDV7OGzt7GfPlyzXAG4A4JAGT1rmr0bPi5Pt7iUH8q+x/2Z3L/B3SA38LTKPoJWorUYU4cyNcNiZ1krnk2jfst6gSDq3iu3Qd1t7dmP5sRW/F+y94fEf73xJqTPnqsaAV9CdqMVycx269zwE/sw+FNnOsao59CVAP5V0Og/Af4Y6V5cVxpr39yepnnZufoOK9Xu3ZLdmXGR61yNzM8euxeUxQBDIRnOTW9KDnfUaSehxvjP4V+BNEtYbqz8M2/l78OxZiF98ZrsfAGg+FY7QT6foenRzIAPMW3GfzNdNd2cGq6d9nulLRTAFlzWRokCaX4in063z5DIGUH+HjpS524cvU1Ti4ONtTolhjUfLGg+gpwRR0UD8KdRWFzHlQgUUbR6UtFILIMCk2ilooGJtFUPEGk2etaTPpt7GHhlXB9j2IrQoNNNp3Qmk1Y+ftZ+A1412xsby2eIngvlSP0rZ8H/A3T7G6jutauUudpB8mIYB9iT/SvaKOtdLxtVx5bmSoxRDaW0Frbx29tCkMMYCoiDAA+lTUCiuU2Ck70tAoAaTziimofmY0yJmYsWPGePamZ8+y7g0uGx2qRW3CkWNV6Cnim7CipX1YAUuKBRUmiQUUUUDCjFFFABRRRQAUUUUAFeOfte6UdQ+EM1ysTO1hdRzkgfdXJVifbDV7HXF/HGPzvhR4ihzgPZOCcZq4fEiKnws/Oy4Uhj0qs3WtK+jCyEVnyV3HIRnrWHeLsuGGO9bbdKy9VULcDHcVLKgQK2astlreKbvG201VT7oq1aDcssR+6UJpMplrOeaXuKjgOYlz6U+kZMkhkaGVJE+8jZ+tQeJLdY7wXEQ/dXC71x+tPHWrBH2jSZ4JDkRYdG7j2qltYqErM5qQfMG7dDTG+VgQeKmkOVIxUQG5Dms2jqG4w2PWkH3sUv8Ayz3d6XbkA0gBuDmrll5kq+SiknOVwOhqrwD71agu7hVCpIVUdhTQHe+Gr62mt1t9QtQtwn3ZCvJHvX0d+yte3yeI9UtdJMTQ3FqGcScAMp4P/jxr5Hsbd7oM7XDoVUnir3hDxf4h8KasuoeHNVu9PuNjRM6Sbtyt1BB47Dtxit/apwcGiXB3uj9E5fDt59tm1TXNeity3J8t9qoo92PFc9f+PvhbpOoLZ3XiY6vf5wsMLNOxPoNo2/rXxuvjfXI57O/ubue+khYswuZ2fzM+ua6nRfEVvr1zbzz6LaxXMRZI5UblQcH09+9cWIqxoq+/4G9GjKq97H0fq3xw0exV10XwvNNIo4850hGffbuNeQ+Kv2kviTNf/wBl2On6To0jNhGSIysQenLHH/jtYuott3EKCc4yfpWWFRpluWRTKq/KxAJHPWvHWayg3eKZ3vL4yW5B4g8W/EfxMA2ta3qvloNskSXRiWUk9QqYGMVhWvh6W8gmF48kNxu/dys4Y/iAefxropSQBULPlMAEMOpz1rCebV2tHY1WApI881m1vNNuDDdL8uflkByrfQ/0rKlm/iwB9K9XWCG5t2iuY1mRzhlYcf8A668y8XafBpmtS2tsX8oKGXcckZ7Zr08BmX1h+zkveOHFYT2XvJ6Gb9qf3qQTbh8xxVCRmAPPpTlZgy89a9NnEXS4Peoywz15qNetPA4zUiuNMhzTJE39eG9ae4pW4oGiGK4urGfzLeeSJvVGxmur8P8AjDLpDq64PQTgcf8AAhXKscA9+aryY6gYz2rkxOEpV4tTR0Uq86UlZns8UqtGGjZZEYcFTwfekH3sV5Npeu6jo5zbTFojy0T8qf8ACvRtC1RtRsYrkwCIsOgbOK+Rx2XTwrve6Pcw2KjW0tqbI5XjikHG0Mcmq7SNH8y/lTwUuYiskYI9K886mK8MRkL+WocgKXxzgVy+qr/ZHieG9HENyMH03d66pgdpwxBIwCO1c74rtVh8PxqztKYZRhnOWOc5ya6cLN81m9Hoc9VaaG/5RYBkAweR7imsu0dCDU+kD/iWW/LEeWCMnoCM4qWTaP4a5ZVLNo2i7opqwBzUsscVxC0M0aTQvwUcZFRSSPEkiOxlIy244BwT04FYeu+JP7Nlkhjsldwu4MZOM/TH9a0pU51Z8sNxTlGKuyj4h8BLJuuNGk8lupt5Dwfoe341x1zpWoW0hhuYVimX+B5FBP4Zroh4m1pYiUu1UkA58pSfzIrMlLzytJJIzv3ZjknvX12AhjKa5a0k107nhYh0XrBGabCSKQfah5WQGAJ7VMPJjOY1yfYVL5YIU9DT/JRfmO4n616qehxM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16" name="AutoShape 16" descr="https://euc-powerpoint.officeapps.live.com/pods/GetClipboardImage.ashx?Id=47231700-262c-463c-9434-159cf224b6ea&amp;DC=GEU3&amp;pkey=ab39fdf3-e452-400f-8975-6fc5309bd356&amp;wdwaccluster=GEU3"/>
          <p:cNvSpPr>
            <a:spLocks noChangeAspect="1" noChangeArrowheads="1"/>
          </p:cNvSpPr>
          <p:nvPr/>
        </p:nvSpPr>
        <p:spPr bwMode="auto">
          <a:xfrm>
            <a:off x="66992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17" name="Rectángulo 16"/>
          <p:cNvSpPr/>
          <p:nvPr/>
        </p:nvSpPr>
        <p:spPr>
          <a:xfrm>
            <a:off x="2416629" y="3244333"/>
            <a:ext cx="37981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dirty="0"/>
              <a:t> </a:t>
            </a:r>
          </a:p>
        </p:txBody>
      </p:sp>
      <p:pic>
        <p:nvPicPr>
          <p:cNvPr id="28" name="Imagen 2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639201" y="6329176"/>
            <a:ext cx="1390008" cy="432854"/>
          </a:xfrm>
          <a:prstGeom prst="rect">
            <a:avLst/>
          </a:prstGeom>
        </p:spPr>
      </p:pic>
      <p:sp>
        <p:nvSpPr>
          <p:cNvPr id="31" name="Google Shape;111;g122fdc7b43d_0_7"/>
          <p:cNvSpPr txBox="1"/>
          <p:nvPr/>
        </p:nvSpPr>
        <p:spPr>
          <a:xfrm>
            <a:off x="669925" y="1680427"/>
            <a:ext cx="978288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s-ES" sz="2000" b="1" kern="0" dirty="0" smtClean="0">
                <a:solidFill>
                  <a:srgbClr val="FF6900"/>
                </a:solidFill>
                <a:latin typeface="Tahoma"/>
                <a:ea typeface="Tahoma"/>
                <a:cs typeface="Tahoma"/>
                <a:sym typeface="Arial"/>
              </a:rPr>
              <a:t>Ejemplos de hallazgos de seguridad - Argentina</a:t>
            </a:r>
            <a:endParaRPr lang="es-ES" sz="2000" b="1" kern="0" dirty="0">
              <a:solidFill>
                <a:srgbClr val="FF69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32" name="Imagen 3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24956" y="1680427"/>
            <a:ext cx="704014" cy="440009"/>
          </a:xfrm>
          <a:prstGeom prst="rect">
            <a:avLst/>
          </a:prstGeom>
        </p:spPr>
      </p:pic>
      <p:pic>
        <p:nvPicPr>
          <p:cNvPr id="4" name="VID-20240402-WA002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89721" y="2247520"/>
            <a:ext cx="2211936" cy="3944160"/>
          </a:xfrm>
          <a:prstGeom prst="rect">
            <a:avLst/>
          </a:prstGeom>
        </p:spPr>
      </p:pic>
      <p:pic>
        <p:nvPicPr>
          <p:cNvPr id="13" name="VID-20240402-WA0030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429891" y="2247520"/>
            <a:ext cx="2170845" cy="3965541"/>
          </a:xfrm>
          <a:prstGeom prst="rect">
            <a:avLst/>
          </a:prstGeom>
        </p:spPr>
      </p:pic>
      <p:pic>
        <p:nvPicPr>
          <p:cNvPr id="15" name="VID-20240402-WA0032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541691" y="2939123"/>
            <a:ext cx="4187076" cy="2303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027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659" y="2628568"/>
            <a:ext cx="6200169" cy="264589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95907" y="2479202"/>
            <a:ext cx="3322608" cy="294462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39233" y="2628568"/>
            <a:ext cx="1505843" cy="208501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7083" y="4194011"/>
            <a:ext cx="786452" cy="84741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1117" y="4194010"/>
            <a:ext cx="786452" cy="84741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41117" y="5549085"/>
            <a:ext cx="2054530" cy="38408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97600" y="5549085"/>
            <a:ext cx="1719221" cy="377985"/>
          </a:xfrm>
          <a:prstGeom prst="rect">
            <a:avLst/>
          </a:prstGeom>
        </p:spPr>
      </p:pic>
      <p:sp>
        <p:nvSpPr>
          <p:cNvPr id="15" name="Google Shape;111;g122fdc7b43d_0_7"/>
          <p:cNvSpPr txBox="1"/>
          <p:nvPr/>
        </p:nvSpPr>
        <p:spPr>
          <a:xfrm>
            <a:off x="256837" y="1628158"/>
            <a:ext cx="978288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s-ES" sz="2000" b="1" kern="0" dirty="0" smtClean="0">
                <a:solidFill>
                  <a:srgbClr val="FF6900"/>
                </a:solidFill>
                <a:latin typeface="Tahoma"/>
                <a:ea typeface="Tahoma"/>
                <a:cs typeface="Tahoma"/>
                <a:sym typeface="Arial"/>
              </a:rPr>
              <a:t>Ejemplos de hallazgos de seguridad - Chile</a:t>
            </a:r>
            <a:endParaRPr lang="es-ES" sz="2000" b="1" kern="0" dirty="0">
              <a:solidFill>
                <a:srgbClr val="FF69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15743" y="1628158"/>
            <a:ext cx="642257" cy="42710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465333" y="6295118"/>
            <a:ext cx="1390008" cy="43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324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9802" y="2844684"/>
            <a:ext cx="3822523" cy="285317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8517" y="1813554"/>
            <a:ext cx="4579315" cy="206226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44807" y="4365653"/>
            <a:ext cx="2639677" cy="197659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14103" y="5896491"/>
            <a:ext cx="2773920" cy="37798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27490" y="4271271"/>
            <a:ext cx="780356" cy="84132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99036" y="2616453"/>
            <a:ext cx="780356" cy="84132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97996" y="5277198"/>
            <a:ext cx="780356" cy="84132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44992" y="3915410"/>
            <a:ext cx="2347163" cy="377985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44807" y="6448001"/>
            <a:ext cx="2572735" cy="384081"/>
          </a:xfrm>
          <a:prstGeom prst="rect">
            <a:avLst/>
          </a:prstGeom>
        </p:spPr>
      </p:pic>
      <p:sp>
        <p:nvSpPr>
          <p:cNvPr id="16" name="Google Shape;111;g122fdc7b43d_0_7"/>
          <p:cNvSpPr txBox="1"/>
          <p:nvPr/>
        </p:nvSpPr>
        <p:spPr>
          <a:xfrm>
            <a:off x="256837" y="1628158"/>
            <a:ext cx="978288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s-ES" sz="2000" b="1" kern="0" dirty="0" smtClean="0">
                <a:solidFill>
                  <a:srgbClr val="FF6900"/>
                </a:solidFill>
                <a:latin typeface="Tahoma"/>
                <a:ea typeface="Tahoma"/>
                <a:cs typeface="Tahoma"/>
                <a:sym typeface="Arial"/>
              </a:rPr>
              <a:t>Ejemplos de hallazgos de seguridad - Uruguay</a:t>
            </a:r>
            <a:endParaRPr lang="es-ES" sz="2000" b="1" kern="0" dirty="0">
              <a:solidFill>
                <a:srgbClr val="FF69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652264" y="6338360"/>
            <a:ext cx="1390008" cy="432854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612233" y="2008665"/>
            <a:ext cx="690755" cy="460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660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659" y="1751562"/>
            <a:ext cx="3298638" cy="394951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15119" y="1921224"/>
            <a:ext cx="4706520" cy="377984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37073" y="1974726"/>
            <a:ext cx="3764948" cy="377984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239255" y="5869111"/>
            <a:ext cx="4450466" cy="38408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08176" y="5825249"/>
            <a:ext cx="1920406" cy="37798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24181" y="5869111"/>
            <a:ext cx="3231160" cy="37798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612013" y="6337818"/>
            <a:ext cx="1390008" cy="43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26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14" name="Google Shape;111;g122fdc7b43d_0_7"/>
          <p:cNvSpPr txBox="1"/>
          <p:nvPr/>
        </p:nvSpPr>
        <p:spPr>
          <a:xfrm>
            <a:off x="167473" y="3054098"/>
            <a:ext cx="11500332" cy="4093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s-ES" sz="2000" b="1" kern="0" dirty="0" smtClean="0">
                <a:solidFill>
                  <a:srgbClr val="FF6900"/>
                </a:solidFill>
                <a:latin typeface="Tahoma"/>
                <a:ea typeface="Tahoma"/>
                <a:cs typeface="Tahoma"/>
                <a:sym typeface="Arial"/>
              </a:rPr>
              <a:t>                </a:t>
            </a:r>
            <a:r>
              <a:rPr lang="es-ES" sz="2000" b="1" kern="0" dirty="0" smtClean="0">
                <a:solidFill>
                  <a:srgbClr val="FF6900"/>
                </a:solidFill>
                <a:latin typeface="Tahoma"/>
                <a:ea typeface="Tahoma"/>
                <a:cs typeface="Tahoma"/>
                <a:sym typeface="Arial"/>
              </a:rPr>
              <a:t>REVISIÓN TÉCNICA PERIÓDICA = VEHÍCULOS MÁS SEGUROS</a:t>
            </a:r>
          </a:p>
          <a:p>
            <a:pPr algn="ctr">
              <a:buClr>
                <a:srgbClr val="000000"/>
              </a:buClr>
              <a:buFont typeface="Arial"/>
              <a:buNone/>
            </a:pPr>
            <a:endParaRPr lang="es-ES" sz="2000" b="1" kern="0" dirty="0">
              <a:solidFill>
                <a:srgbClr val="FF6900"/>
              </a:solidFill>
              <a:latin typeface="Tahoma"/>
              <a:ea typeface="Tahoma"/>
              <a:cs typeface="Tahoma"/>
              <a:sym typeface="Arial"/>
            </a:endParaRPr>
          </a:p>
          <a:p>
            <a:pPr algn="ctr">
              <a:buClr>
                <a:srgbClr val="000000"/>
              </a:buClr>
              <a:buFont typeface="Arial"/>
              <a:buNone/>
            </a:pPr>
            <a:r>
              <a:rPr lang="es-ES" sz="2000" b="1" kern="0" dirty="0" smtClean="0">
                <a:solidFill>
                  <a:srgbClr val="FF6900"/>
                </a:solidFill>
                <a:latin typeface="Tahoma"/>
                <a:ea typeface="Tahoma"/>
                <a:cs typeface="Tahoma"/>
                <a:sym typeface="Arial"/>
              </a:rPr>
              <a:t>    Sin mitos !</a:t>
            </a:r>
            <a:r>
              <a:rPr lang="es-ES" sz="2000" b="1" kern="0" dirty="0" smtClean="0">
                <a:solidFill>
                  <a:srgbClr val="FF6900"/>
                </a:solidFill>
                <a:latin typeface="Tahoma"/>
                <a:ea typeface="Tahoma"/>
                <a:cs typeface="Tahoma"/>
                <a:sym typeface="Arial"/>
              </a:rPr>
              <a:t> </a:t>
            </a:r>
          </a:p>
          <a:p>
            <a:pPr algn="ctr">
              <a:buClr>
                <a:srgbClr val="000000"/>
              </a:buClr>
              <a:buFont typeface="Arial"/>
              <a:buNone/>
            </a:pPr>
            <a:r>
              <a:rPr lang="es-ES" sz="2000" b="1" kern="0" dirty="0">
                <a:solidFill>
                  <a:srgbClr val="FF6900"/>
                </a:solidFill>
                <a:latin typeface="Tahoma"/>
                <a:ea typeface="Tahoma"/>
                <a:cs typeface="Tahoma"/>
                <a:sym typeface="Arial"/>
              </a:rPr>
              <a:t> </a:t>
            </a:r>
            <a:r>
              <a:rPr lang="es-ES" sz="2000" b="1" kern="0" dirty="0" smtClean="0">
                <a:solidFill>
                  <a:srgbClr val="FF6900"/>
                </a:solidFill>
                <a:latin typeface="Tahoma"/>
                <a:ea typeface="Tahoma"/>
                <a:cs typeface="Tahoma"/>
                <a:sym typeface="Arial"/>
              </a:rPr>
              <a:t>                                                      </a:t>
            </a:r>
          </a:p>
          <a:p>
            <a:pPr algn="ctr">
              <a:buClr>
                <a:srgbClr val="000000"/>
              </a:buClr>
              <a:buFont typeface="Arial"/>
              <a:buNone/>
            </a:pPr>
            <a:r>
              <a:rPr lang="es-ES" sz="2000" b="1" kern="0" dirty="0" smtClean="0">
                <a:solidFill>
                  <a:srgbClr val="FF6900"/>
                </a:solidFill>
                <a:latin typeface="Tahoma"/>
                <a:ea typeface="Tahoma"/>
                <a:cs typeface="Tahoma"/>
                <a:sym typeface="Arial"/>
              </a:rPr>
              <a:t>          Pero con solidez técnica, tecnología de avanzada e información clara de resultados</a:t>
            </a:r>
          </a:p>
          <a:p>
            <a:pPr algn="ctr">
              <a:buClr>
                <a:srgbClr val="000000"/>
              </a:buClr>
              <a:buFont typeface="Arial"/>
              <a:buNone/>
            </a:pPr>
            <a:endParaRPr lang="es-ES" sz="2000" b="1" kern="0" dirty="0">
              <a:solidFill>
                <a:srgbClr val="FF6900"/>
              </a:solidFill>
              <a:latin typeface="Tahoma"/>
              <a:ea typeface="Tahoma"/>
              <a:cs typeface="Tahoma"/>
              <a:sym typeface="Arial"/>
            </a:endParaRPr>
          </a:p>
          <a:p>
            <a:pPr algn="ctr">
              <a:buClr>
                <a:srgbClr val="000000"/>
              </a:buClr>
              <a:buFont typeface="Arial"/>
              <a:buNone/>
            </a:pPr>
            <a:r>
              <a:rPr lang="es-ES" sz="2000" b="1" kern="0" dirty="0" smtClean="0">
                <a:solidFill>
                  <a:srgbClr val="FF6900"/>
                </a:solidFill>
                <a:latin typeface="Tahoma"/>
                <a:ea typeface="Tahoma"/>
                <a:cs typeface="Tahoma"/>
                <a:sym typeface="Arial"/>
              </a:rPr>
              <a:t>Los resultados del día a día </a:t>
            </a:r>
            <a:r>
              <a:rPr lang="es-ES" sz="2000" b="1" u="sng" kern="0" dirty="0" smtClean="0">
                <a:solidFill>
                  <a:srgbClr val="FF6900"/>
                </a:solidFill>
                <a:latin typeface="Tahoma"/>
                <a:ea typeface="Tahoma"/>
                <a:cs typeface="Tahoma"/>
                <a:sym typeface="Arial"/>
              </a:rPr>
              <a:t>así lo demuestran</a:t>
            </a:r>
          </a:p>
          <a:p>
            <a:pPr algn="ctr">
              <a:buClr>
                <a:srgbClr val="000000"/>
              </a:buClr>
              <a:buFont typeface="Arial"/>
              <a:buNone/>
            </a:pPr>
            <a:endParaRPr lang="es-ES" sz="2000" b="1" kern="0" dirty="0">
              <a:solidFill>
                <a:srgbClr val="FF6900"/>
              </a:solidFill>
              <a:latin typeface="Tahoma"/>
              <a:ea typeface="Tahoma"/>
              <a:cs typeface="Tahoma"/>
              <a:sym typeface="Arial"/>
            </a:endParaRPr>
          </a:p>
          <a:p>
            <a:pPr algn="ctr">
              <a:buClr>
                <a:srgbClr val="000000"/>
              </a:buClr>
              <a:buFont typeface="Arial"/>
              <a:buNone/>
            </a:pPr>
            <a:endParaRPr lang="es-ES" sz="2000" b="1" kern="0" dirty="0" smtClean="0">
              <a:solidFill>
                <a:srgbClr val="FF6900"/>
              </a:solidFill>
              <a:latin typeface="Tahoma"/>
              <a:ea typeface="Tahoma"/>
              <a:cs typeface="Tahoma"/>
              <a:sym typeface="Arial"/>
            </a:endParaRPr>
          </a:p>
          <a:p>
            <a:pPr algn="ctr">
              <a:buClr>
                <a:srgbClr val="000000"/>
              </a:buClr>
              <a:buFont typeface="Arial"/>
              <a:buNone/>
            </a:pPr>
            <a:endParaRPr lang="es-ES" sz="2000" b="1" kern="0" dirty="0">
              <a:solidFill>
                <a:srgbClr val="FF6900"/>
              </a:solidFill>
              <a:latin typeface="Tahoma"/>
              <a:ea typeface="Tahoma"/>
              <a:cs typeface="Tahoma"/>
              <a:sym typeface="Arial"/>
            </a:endParaRPr>
          </a:p>
          <a:p>
            <a:pPr algn="ctr">
              <a:buClr>
                <a:srgbClr val="000000"/>
              </a:buClr>
              <a:buFont typeface="Arial"/>
              <a:buNone/>
            </a:pPr>
            <a:r>
              <a:rPr lang="es-ES" sz="2000" b="1" i="1" kern="0" dirty="0" smtClean="0">
                <a:solidFill>
                  <a:srgbClr val="FF6900"/>
                </a:solidFill>
                <a:latin typeface="Tahoma"/>
                <a:ea typeface="Tahoma"/>
                <a:cs typeface="Tahoma"/>
                <a:sym typeface="Arial"/>
              </a:rPr>
              <a:t>                                                                 </a:t>
            </a:r>
            <a:endParaRPr lang="es-ES" sz="2000" b="1" kern="0" dirty="0">
              <a:solidFill>
                <a:srgbClr val="FF6900"/>
              </a:solidFill>
              <a:latin typeface="Tahoma"/>
              <a:ea typeface="Tahoma"/>
              <a:cs typeface="Tahoma"/>
              <a:sym typeface="Arial"/>
            </a:endParaRPr>
          </a:p>
          <a:p>
            <a:pPr algn="ctr">
              <a:buClr>
                <a:srgbClr val="000000"/>
              </a:buClr>
              <a:buFont typeface="Arial"/>
              <a:buNone/>
            </a:pPr>
            <a:r>
              <a:rPr lang="es-ES" sz="2000" b="1" kern="0" dirty="0" smtClean="0">
                <a:solidFill>
                  <a:srgbClr val="FF6900"/>
                </a:solidFill>
                <a:latin typeface="Tahoma"/>
                <a:ea typeface="Tahoma"/>
                <a:cs typeface="Tahoma"/>
                <a:sym typeface="Arial"/>
              </a:rPr>
              <a:t>                                        </a:t>
            </a:r>
          </a:p>
          <a:p>
            <a:pPr algn="ctr">
              <a:buClr>
                <a:srgbClr val="000000"/>
              </a:buClr>
              <a:buFont typeface="Arial"/>
              <a:buNone/>
            </a:pPr>
            <a:r>
              <a:rPr lang="es-ES" sz="2000" b="1" kern="0" dirty="0">
                <a:solidFill>
                  <a:srgbClr val="FF6900"/>
                </a:solidFill>
                <a:latin typeface="Tahoma"/>
                <a:ea typeface="Tahoma"/>
                <a:cs typeface="Tahoma"/>
                <a:sym typeface="Arial"/>
              </a:rPr>
              <a:t> </a:t>
            </a:r>
            <a:r>
              <a:rPr lang="es-ES" sz="2000" b="1" kern="0" dirty="0" smtClean="0">
                <a:solidFill>
                  <a:srgbClr val="FF6900"/>
                </a:solidFill>
                <a:latin typeface="Tahoma"/>
                <a:ea typeface="Tahoma"/>
                <a:cs typeface="Tahoma"/>
                <a:sym typeface="Arial"/>
              </a:rPr>
              <a:t>                                                   </a:t>
            </a:r>
            <a:endParaRPr lang="es-ES" sz="2000" b="1" kern="0" dirty="0">
              <a:solidFill>
                <a:srgbClr val="FF69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26139" y="6391847"/>
            <a:ext cx="1390008" cy="43285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13481" y="1331689"/>
            <a:ext cx="1502666" cy="939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977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D772C19-C00C-208D-DA77-C3506700A3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8212D4B-8A06-AC58-D0B8-0EBEFDB834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618" y="5164105"/>
            <a:ext cx="8330764" cy="88020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82A8C8A-E5C0-B638-3EE4-1310309256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617" y="442743"/>
            <a:ext cx="8330765" cy="1756137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DBE962EC-3515-155B-F419-654C41AF69EB}"/>
              </a:ext>
            </a:extLst>
          </p:cNvPr>
          <p:cNvSpPr txBox="1"/>
          <p:nvPr/>
        </p:nvSpPr>
        <p:spPr>
          <a:xfrm>
            <a:off x="0" y="2967171"/>
            <a:ext cx="12192000" cy="755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ES" sz="8000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MUCHAS GRACIAS!</a:t>
            </a:r>
            <a:endParaRPr lang="es-419" sz="8000" dirty="0">
              <a:solidFill>
                <a:schemeClr val="bg2">
                  <a:lumMod val="50000"/>
                </a:schemeClr>
              </a:solidFill>
              <a:latin typeface="Akzidenz-Grotesk BQ Condensed" pitchFamily="50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FFE9E3E-1818-8A0D-2838-DFA8B883CECE}"/>
              </a:ext>
            </a:extLst>
          </p:cNvPr>
          <p:cNvSpPr txBox="1"/>
          <p:nvPr/>
        </p:nvSpPr>
        <p:spPr>
          <a:xfrm>
            <a:off x="1356907" y="3800118"/>
            <a:ext cx="9478185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ES" sz="4000" dirty="0" smtClean="0">
                <a:solidFill>
                  <a:srgbClr val="00AFEF"/>
                </a:solidFill>
                <a:latin typeface="Akzidenz-Grotesk BQ Condensed" pitchFamily="50" charset="0"/>
              </a:rPr>
              <a:t>Marcelo E. Martinez</a:t>
            </a:r>
            <a:endParaRPr lang="es-419" sz="4000" dirty="0">
              <a:solidFill>
                <a:srgbClr val="00AFEF"/>
              </a:solidFill>
              <a:latin typeface="Akzidenz-Grotesk BQ Condensed" pitchFamily="50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D5B1F4B-0765-916A-F3B7-B1630B94A2F9}"/>
              </a:ext>
            </a:extLst>
          </p:cNvPr>
          <p:cNvSpPr txBox="1"/>
          <p:nvPr/>
        </p:nvSpPr>
        <p:spPr>
          <a:xfrm>
            <a:off x="1356905" y="4235629"/>
            <a:ext cx="9478185" cy="598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ES" sz="2800" dirty="0" smtClean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marcelo.Martinez@Applus.com</a:t>
            </a:r>
            <a:endParaRPr lang="es-419" sz="2800" dirty="0">
              <a:solidFill>
                <a:schemeClr val="bg2">
                  <a:lumMod val="50000"/>
                </a:schemeClr>
              </a:solidFill>
              <a:latin typeface="Akzidenz-Grotesk BQ Condensed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901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3576</TotalTime>
  <Words>180</Words>
  <Application>Microsoft Office PowerPoint</Application>
  <PresentationFormat>Panorámica</PresentationFormat>
  <Paragraphs>49</Paragraphs>
  <Slides>19</Slides>
  <Notes>0</Notes>
  <HiddenSlides>0</HiddenSlides>
  <MMClips>4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5" baseType="lpstr">
      <vt:lpstr>Akzidenz-Grotesk BQ Condensed</vt:lpstr>
      <vt:lpstr>Arial</vt:lpstr>
      <vt:lpstr>Calibri</vt:lpstr>
      <vt:lpstr>Calibri Light</vt:lpstr>
      <vt:lpstr>Tahoma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Fernando Vignolo</dc:creator>
  <cp:lastModifiedBy>Marcelo E. Martinez</cp:lastModifiedBy>
  <cp:revision>30</cp:revision>
  <cp:lastPrinted>2024-04-03T16:14:41Z</cp:lastPrinted>
  <dcterms:created xsi:type="dcterms:W3CDTF">2022-06-04T00:49:06Z</dcterms:created>
  <dcterms:modified xsi:type="dcterms:W3CDTF">2024-04-03T16:19:55Z</dcterms:modified>
</cp:coreProperties>
</file>